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0" r:id="rId4"/>
    <p:sldId id="261" r:id="rId5"/>
    <p:sldId id="259" r:id="rId6"/>
    <p:sldId id="262" r:id="rId7"/>
    <p:sldId id="258" r:id="rId8"/>
    <p:sldId id="263" r:id="rId9"/>
    <p:sldId id="264" r:id="rId10"/>
    <p:sldId id="265" r:id="rId11"/>
    <p:sldId id="266" r:id="rId12"/>
    <p:sldId id="267" r:id="rId13"/>
    <p:sldId id="268"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A1620-8227-4D4E-8605-BE02B51204A9}" type="doc">
      <dgm:prSet loTypeId="urn:microsoft.com/office/officeart/2005/8/layout/hList7" loCatId="list" qsTypeId="urn:microsoft.com/office/officeart/2005/8/quickstyle/simple1" qsCatId="simple" csTypeId="urn:microsoft.com/office/officeart/2005/8/colors/accent1_2" csCatId="accent1" phldr="1"/>
      <dgm:spPr/>
    </dgm:pt>
    <dgm:pt modelId="{B1E4B81A-E6FD-4C80-8036-96E017FA18BE}">
      <dgm:prSet phldrT="[Text]" custT="1"/>
      <dgm:spPr/>
      <dgm:t>
        <a:bodyPr/>
        <a:lstStyle/>
        <a:p>
          <a:r>
            <a:rPr lang="en-MY" sz="2000" dirty="0" err="1" smtClean="0"/>
            <a:t>FASA</a:t>
          </a:r>
          <a:r>
            <a:rPr lang="en-MY" sz="2000" dirty="0" smtClean="0"/>
            <a:t> </a:t>
          </a:r>
          <a:r>
            <a:rPr lang="en-MY" sz="2000" dirty="0" err="1" smtClean="0"/>
            <a:t>AWAL</a:t>
          </a:r>
          <a:r>
            <a:rPr lang="en-MY" sz="2000" dirty="0" smtClean="0"/>
            <a:t>          </a:t>
          </a:r>
          <a:r>
            <a:rPr lang="en-MY" sz="2000" dirty="0" smtClean="0"/>
            <a:t>(2011-2012)</a:t>
          </a:r>
        </a:p>
        <a:p>
          <a:r>
            <a:rPr lang="en-MY" sz="1400" dirty="0" err="1" smtClean="0"/>
            <a:t>Semua</a:t>
          </a:r>
          <a:r>
            <a:rPr lang="en-MY" sz="1400" dirty="0" smtClean="0"/>
            <a:t> </a:t>
          </a:r>
          <a:r>
            <a:rPr lang="en-MY" sz="1400" dirty="0" err="1" smtClean="0"/>
            <a:t>IPT</a:t>
          </a:r>
          <a:r>
            <a:rPr lang="en-MY" sz="1400" dirty="0" smtClean="0"/>
            <a:t> </a:t>
          </a:r>
          <a:r>
            <a:rPr lang="en-MY" sz="1400" dirty="0" err="1" smtClean="0"/>
            <a:t>harus</a:t>
          </a:r>
          <a:r>
            <a:rPr lang="en-MY" sz="1400" dirty="0" smtClean="0"/>
            <a:t> </a:t>
          </a:r>
          <a:r>
            <a:rPr lang="en-MY" sz="1400" dirty="0" err="1" smtClean="0"/>
            <a:t>mempunyai</a:t>
          </a:r>
          <a:r>
            <a:rPr lang="en-MY" sz="1400" dirty="0" smtClean="0"/>
            <a:t> </a:t>
          </a:r>
          <a:r>
            <a:rPr lang="en-MY" sz="1400" dirty="0" err="1" smtClean="0"/>
            <a:t>sekurang-kurangnya</a:t>
          </a:r>
          <a:r>
            <a:rPr lang="en-MY" sz="1400" dirty="0" smtClean="0"/>
            <a:t> : </a:t>
          </a:r>
        </a:p>
        <a:p>
          <a:r>
            <a:rPr lang="en-MY" sz="1400" dirty="0" smtClean="0"/>
            <a:t>1. 5-10% </a:t>
          </a:r>
          <a:r>
            <a:rPr lang="en-MY" sz="1400" dirty="0" err="1" smtClean="0"/>
            <a:t>daripada</a:t>
          </a:r>
          <a:r>
            <a:rPr lang="en-MY" sz="1400" dirty="0" smtClean="0"/>
            <a:t> </a:t>
          </a:r>
          <a:r>
            <a:rPr lang="en-MY" sz="1400" dirty="0" err="1" smtClean="0"/>
            <a:t>kurikulum</a:t>
          </a:r>
          <a:r>
            <a:rPr lang="en-MY" sz="1400" dirty="0" smtClean="0"/>
            <a:t> </a:t>
          </a:r>
          <a:r>
            <a:rPr lang="en-MY" sz="1400" dirty="0" err="1" smtClean="0"/>
            <a:t>kursus</a:t>
          </a:r>
          <a:r>
            <a:rPr lang="en-MY" sz="1400" dirty="0" smtClean="0"/>
            <a:t> </a:t>
          </a:r>
          <a:r>
            <a:rPr lang="en-MY" sz="1400" dirty="0" err="1" smtClean="0"/>
            <a:t>dalam</a:t>
          </a:r>
          <a:r>
            <a:rPr lang="en-MY" sz="1400" dirty="0" smtClean="0"/>
            <a:t> mod blended; e-</a:t>
          </a:r>
          <a:r>
            <a:rPr lang="en-MY" sz="1400" dirty="0" err="1" smtClean="0"/>
            <a:t>kandungan</a:t>
          </a:r>
          <a:r>
            <a:rPr lang="en-MY" sz="1400" dirty="0" smtClean="0"/>
            <a:t> </a:t>
          </a:r>
          <a:r>
            <a:rPr lang="en-MY" sz="1400" dirty="0" err="1" smtClean="0"/>
            <a:t>asli</a:t>
          </a:r>
          <a:r>
            <a:rPr lang="en-MY" sz="1400" dirty="0" smtClean="0"/>
            <a:t> </a:t>
          </a:r>
          <a:r>
            <a:rPr lang="en-MY" sz="1400" dirty="0" err="1" smtClean="0"/>
            <a:t>digalakkan</a:t>
          </a:r>
          <a:endParaRPr lang="en-MY" sz="1400" dirty="0" smtClean="0"/>
        </a:p>
        <a:p>
          <a:r>
            <a:rPr lang="en-MY" sz="1400" dirty="0" smtClean="0"/>
            <a:t>2. 10% e-</a:t>
          </a:r>
          <a:r>
            <a:rPr lang="en-MY" sz="1400" dirty="0" err="1" smtClean="0"/>
            <a:t>kandungan</a:t>
          </a:r>
          <a:r>
            <a:rPr lang="en-MY" sz="1400" dirty="0" smtClean="0"/>
            <a:t> </a:t>
          </a:r>
          <a:r>
            <a:rPr lang="en-MY" sz="1400" dirty="0" err="1" smtClean="0"/>
            <a:t>dapat</a:t>
          </a:r>
          <a:r>
            <a:rPr lang="en-MY" sz="1400" dirty="0" smtClean="0"/>
            <a:t> </a:t>
          </a:r>
          <a:r>
            <a:rPr lang="en-MY" sz="1400" dirty="0" err="1" smtClean="0"/>
            <a:t>dibangunkan</a:t>
          </a:r>
          <a:r>
            <a:rPr lang="en-MY" sz="1400" dirty="0" smtClean="0"/>
            <a:t> </a:t>
          </a:r>
          <a:r>
            <a:rPr lang="en-MY" sz="1400" dirty="0" err="1" smtClean="0"/>
            <a:t>oleh</a:t>
          </a:r>
          <a:r>
            <a:rPr lang="en-MY" sz="1400" dirty="0" smtClean="0"/>
            <a:t> </a:t>
          </a:r>
          <a:r>
            <a:rPr lang="en-MY" sz="1400" dirty="0" err="1" smtClean="0"/>
            <a:t>IPT</a:t>
          </a:r>
          <a:r>
            <a:rPr lang="en-MY" sz="1400" dirty="0" smtClean="0"/>
            <a:t>; </a:t>
          </a:r>
          <a:r>
            <a:rPr lang="en-MY" sz="1400" dirty="0" err="1" smtClean="0"/>
            <a:t>taksiran</a:t>
          </a:r>
          <a:r>
            <a:rPr lang="en-MY" sz="1400" dirty="0" smtClean="0"/>
            <a:t> </a:t>
          </a:r>
          <a:r>
            <a:rPr lang="en-MY" sz="1400" dirty="0" err="1" smtClean="0"/>
            <a:t>awal</a:t>
          </a:r>
          <a:r>
            <a:rPr lang="en-MY" sz="1400" dirty="0" smtClean="0"/>
            <a:t> yang </a:t>
          </a:r>
          <a:r>
            <a:rPr lang="en-MY" sz="1400" dirty="0" err="1" smtClean="0"/>
            <a:t>dilaksanakan</a:t>
          </a:r>
          <a:r>
            <a:rPr lang="en-MY" sz="1400" dirty="0" smtClean="0"/>
            <a:t> </a:t>
          </a:r>
          <a:r>
            <a:rPr lang="en-MY" sz="1400" dirty="0" err="1" smtClean="0"/>
            <a:t>mengandungi</a:t>
          </a:r>
          <a:r>
            <a:rPr lang="en-MY" sz="1400" dirty="0" smtClean="0"/>
            <a:t> </a:t>
          </a:r>
          <a:r>
            <a:rPr lang="en-MY" sz="1400" dirty="0" err="1" smtClean="0"/>
            <a:t>aktiviti</a:t>
          </a:r>
          <a:r>
            <a:rPr lang="en-MY" sz="1400" dirty="0" smtClean="0"/>
            <a:t> </a:t>
          </a:r>
          <a:r>
            <a:rPr lang="en-MY" sz="1400" dirty="0" err="1" smtClean="0"/>
            <a:t>dan</a:t>
          </a:r>
          <a:r>
            <a:rPr lang="en-MY" sz="1400" dirty="0" smtClean="0"/>
            <a:t> </a:t>
          </a:r>
          <a:r>
            <a:rPr lang="en-MY" sz="1400" dirty="0" err="1" smtClean="0"/>
            <a:t>kolaborasi</a:t>
          </a:r>
          <a:r>
            <a:rPr lang="en-MY" sz="1400" dirty="0" smtClean="0"/>
            <a:t> e–</a:t>
          </a:r>
          <a:r>
            <a:rPr lang="en-MY" sz="1400" dirty="0" err="1" smtClean="0"/>
            <a:t>pembelajaran</a:t>
          </a:r>
          <a:r>
            <a:rPr lang="en-MY" sz="1400" dirty="0" smtClean="0"/>
            <a:t> </a:t>
          </a:r>
          <a:r>
            <a:rPr lang="en-MY" sz="1400" dirty="0" err="1" smtClean="0"/>
            <a:t>dan</a:t>
          </a:r>
          <a:r>
            <a:rPr lang="en-MY" sz="1400" dirty="0" smtClean="0"/>
            <a:t> </a:t>
          </a:r>
          <a:r>
            <a:rPr lang="en-MY" sz="1400" dirty="0" err="1" smtClean="0"/>
            <a:t>garis</a:t>
          </a:r>
          <a:r>
            <a:rPr lang="en-MY" sz="1400" dirty="0" smtClean="0"/>
            <a:t> </a:t>
          </a:r>
          <a:r>
            <a:rPr lang="en-MY" sz="1400" dirty="0" err="1" smtClean="0"/>
            <a:t>panduan</a:t>
          </a:r>
          <a:r>
            <a:rPr lang="en-MY" sz="1400" dirty="0" smtClean="0"/>
            <a:t> e-</a:t>
          </a:r>
          <a:r>
            <a:rPr lang="en-MY" sz="1400" dirty="0" err="1" smtClean="0"/>
            <a:t>pembelajaran</a:t>
          </a:r>
          <a:r>
            <a:rPr lang="en-MY" sz="1400" dirty="0" smtClean="0"/>
            <a:t>  </a:t>
          </a:r>
          <a:r>
            <a:rPr lang="en-MY" sz="1400" dirty="0" err="1" smtClean="0"/>
            <a:t>mula</a:t>
          </a:r>
          <a:r>
            <a:rPr lang="en-MY" sz="1400" dirty="0" smtClean="0"/>
            <a:t> </a:t>
          </a:r>
          <a:r>
            <a:rPr lang="en-MY" sz="1400" dirty="0" err="1" smtClean="0"/>
            <a:t>digubal</a:t>
          </a:r>
          <a:endParaRPr lang="en-MY" sz="2000" dirty="0" smtClean="0"/>
        </a:p>
        <a:p>
          <a:endParaRPr lang="en-MY" sz="2000" dirty="0"/>
        </a:p>
      </dgm:t>
    </dgm:pt>
    <dgm:pt modelId="{9CA21380-69DD-4A4A-81C8-C749176240FE}" type="parTrans" cxnId="{3619D9D7-97CB-49FC-AF7B-FA58E6F62413}">
      <dgm:prSet/>
      <dgm:spPr/>
      <dgm:t>
        <a:bodyPr/>
        <a:lstStyle/>
        <a:p>
          <a:endParaRPr lang="en-MY"/>
        </a:p>
      </dgm:t>
    </dgm:pt>
    <dgm:pt modelId="{B58C5808-0675-4454-9282-5E726A5D1F51}" type="sibTrans" cxnId="{3619D9D7-97CB-49FC-AF7B-FA58E6F62413}">
      <dgm:prSet/>
      <dgm:spPr/>
      <dgm:t>
        <a:bodyPr/>
        <a:lstStyle/>
        <a:p>
          <a:endParaRPr lang="en-MY"/>
        </a:p>
      </dgm:t>
    </dgm:pt>
    <dgm:pt modelId="{3813C42C-C9D7-4579-A316-11A17988C263}">
      <dgm:prSet phldrT="[Text]" custT="1"/>
      <dgm:spPr/>
      <dgm:t>
        <a:bodyPr/>
        <a:lstStyle/>
        <a:p>
          <a:pPr>
            <a:lnSpc>
              <a:spcPct val="100000"/>
            </a:lnSpc>
          </a:pPr>
          <a:r>
            <a:rPr lang="en-MY" sz="2000" dirty="0" err="1" smtClean="0"/>
            <a:t>FASA</a:t>
          </a:r>
          <a:r>
            <a:rPr lang="en-MY" sz="2000" dirty="0" smtClean="0"/>
            <a:t> </a:t>
          </a:r>
          <a:r>
            <a:rPr lang="en-MY" sz="2000" dirty="0" err="1" smtClean="0"/>
            <a:t>PENGISIAN</a:t>
          </a:r>
          <a:r>
            <a:rPr lang="en-MY" sz="2000" dirty="0" smtClean="0"/>
            <a:t> (2013-2014)</a:t>
          </a:r>
        </a:p>
        <a:p>
          <a:pPr>
            <a:lnSpc>
              <a:spcPct val="90000"/>
            </a:lnSpc>
          </a:pPr>
          <a:r>
            <a:rPr lang="en-MY" sz="1400" dirty="0" err="1" smtClean="0"/>
            <a:t>Semua</a:t>
          </a:r>
          <a:r>
            <a:rPr lang="en-MY" sz="1400" dirty="0" smtClean="0"/>
            <a:t> </a:t>
          </a:r>
          <a:r>
            <a:rPr lang="en-MY" sz="1400" dirty="0" err="1" smtClean="0"/>
            <a:t>IPT</a:t>
          </a:r>
          <a:r>
            <a:rPr lang="en-MY" sz="1400" dirty="0" smtClean="0"/>
            <a:t> </a:t>
          </a:r>
          <a:r>
            <a:rPr lang="en-MY" sz="1400" dirty="0" err="1" smtClean="0"/>
            <a:t>harus</a:t>
          </a:r>
          <a:r>
            <a:rPr lang="en-MY" sz="1400" dirty="0" smtClean="0"/>
            <a:t> </a:t>
          </a:r>
          <a:r>
            <a:rPr lang="en-MY" sz="1400" dirty="0" err="1" smtClean="0"/>
            <a:t>mempunyai</a:t>
          </a:r>
          <a:r>
            <a:rPr lang="en-MY" sz="1400" dirty="0" smtClean="0"/>
            <a:t> :</a:t>
          </a:r>
        </a:p>
        <a:p>
          <a:pPr>
            <a:lnSpc>
              <a:spcPct val="90000"/>
            </a:lnSpc>
          </a:pPr>
          <a:r>
            <a:rPr lang="en-MY" sz="1400" dirty="0" smtClean="0"/>
            <a:t>1. 10-30% </a:t>
          </a:r>
          <a:r>
            <a:rPr lang="en-MY" sz="1400" dirty="0" err="1" smtClean="0"/>
            <a:t>kurikulum</a:t>
          </a:r>
          <a:r>
            <a:rPr lang="en-MY" sz="1400" dirty="0" smtClean="0"/>
            <a:t> </a:t>
          </a:r>
          <a:r>
            <a:rPr lang="en-MY" sz="1400" dirty="0" err="1" smtClean="0"/>
            <a:t>kursus</a:t>
          </a:r>
          <a:r>
            <a:rPr lang="en-MY" sz="1400" dirty="0" smtClean="0"/>
            <a:t> </a:t>
          </a:r>
          <a:r>
            <a:rPr lang="en-MY" sz="1400" dirty="0" err="1" smtClean="0"/>
            <a:t>dalam</a:t>
          </a:r>
          <a:r>
            <a:rPr lang="en-MY" sz="1400" dirty="0" smtClean="0"/>
            <a:t> mod blended</a:t>
          </a:r>
        </a:p>
        <a:p>
          <a:pPr>
            <a:lnSpc>
              <a:spcPct val="90000"/>
            </a:lnSpc>
          </a:pPr>
          <a:r>
            <a:rPr lang="en-MY" sz="1400" dirty="0" smtClean="0"/>
            <a:t>2. 25% e-</a:t>
          </a:r>
          <a:r>
            <a:rPr lang="en-MY" sz="1400" dirty="0" err="1" smtClean="0"/>
            <a:t>kandungan</a:t>
          </a:r>
          <a:r>
            <a:rPr lang="en-MY" sz="1400" dirty="0" smtClean="0"/>
            <a:t> </a:t>
          </a:r>
          <a:r>
            <a:rPr lang="en-MY" sz="1400" dirty="0" err="1" smtClean="0"/>
            <a:t>asli</a:t>
          </a:r>
          <a:r>
            <a:rPr lang="en-MY" sz="1400" dirty="0" smtClean="0"/>
            <a:t> </a:t>
          </a:r>
          <a:r>
            <a:rPr lang="en-MY" sz="1400" dirty="0" err="1" smtClean="0"/>
            <a:t>dapat</a:t>
          </a:r>
          <a:r>
            <a:rPr lang="en-MY" sz="1400" dirty="0" smtClean="0"/>
            <a:t> </a:t>
          </a:r>
          <a:r>
            <a:rPr lang="en-MY" sz="1400" dirty="0" err="1" smtClean="0"/>
            <a:t>dibangunkan</a:t>
          </a:r>
          <a:endParaRPr lang="en-MY" sz="1400" dirty="0" smtClean="0"/>
        </a:p>
        <a:p>
          <a:pPr>
            <a:lnSpc>
              <a:spcPct val="90000"/>
            </a:lnSpc>
          </a:pPr>
          <a:r>
            <a:rPr lang="en-MY" sz="1400" dirty="0" smtClean="0"/>
            <a:t>3. </a:t>
          </a:r>
          <a:r>
            <a:rPr lang="en-MY" sz="1400" dirty="0" err="1" smtClean="0"/>
            <a:t>peningkatan</a:t>
          </a:r>
          <a:r>
            <a:rPr lang="en-MY" sz="1400" dirty="0" smtClean="0"/>
            <a:t> </a:t>
          </a:r>
          <a:r>
            <a:rPr lang="en-MY" sz="1400" dirty="0" err="1" smtClean="0"/>
            <a:t>terhadap</a:t>
          </a:r>
          <a:r>
            <a:rPr lang="en-MY" sz="1400" dirty="0" smtClean="0"/>
            <a:t> </a:t>
          </a:r>
          <a:r>
            <a:rPr lang="en-MY" sz="1400" dirty="0" err="1" smtClean="0"/>
            <a:t>aktiviti</a:t>
          </a:r>
          <a:r>
            <a:rPr lang="en-MY" sz="1400" dirty="0" smtClean="0"/>
            <a:t> e-</a:t>
          </a:r>
          <a:r>
            <a:rPr lang="en-MY" sz="1400" dirty="0" err="1" smtClean="0"/>
            <a:t>penaksiran</a:t>
          </a:r>
          <a:r>
            <a:rPr lang="en-MY" sz="1400" dirty="0" smtClean="0"/>
            <a:t> </a:t>
          </a:r>
          <a:r>
            <a:rPr lang="en-MY" sz="1400" dirty="0" err="1" smtClean="0"/>
            <a:t>dan</a:t>
          </a:r>
          <a:r>
            <a:rPr lang="en-MY" sz="1400" dirty="0" smtClean="0"/>
            <a:t> </a:t>
          </a:r>
          <a:r>
            <a:rPr lang="en-MY" sz="1400" dirty="0" err="1" smtClean="0"/>
            <a:t>piawai</a:t>
          </a:r>
          <a:r>
            <a:rPr lang="en-MY" sz="1400" dirty="0" smtClean="0"/>
            <a:t> </a:t>
          </a:r>
          <a:r>
            <a:rPr lang="en-MY" sz="1400" dirty="0" err="1" smtClean="0"/>
            <a:t>atau</a:t>
          </a:r>
          <a:r>
            <a:rPr lang="en-MY" sz="1400" dirty="0" smtClean="0"/>
            <a:t> standard e-</a:t>
          </a:r>
          <a:r>
            <a:rPr lang="en-MY" sz="1400" dirty="0" err="1" smtClean="0"/>
            <a:t>pembelajaran</a:t>
          </a:r>
          <a:r>
            <a:rPr lang="en-MY" sz="1400" dirty="0" smtClean="0"/>
            <a:t> </a:t>
          </a:r>
          <a:r>
            <a:rPr lang="en-MY" sz="1400" dirty="0" err="1" smtClean="0"/>
            <a:t>telah</a:t>
          </a:r>
          <a:r>
            <a:rPr lang="en-MY" sz="1400" dirty="0" smtClean="0"/>
            <a:t> </a:t>
          </a:r>
          <a:r>
            <a:rPr lang="en-MY" sz="1400" dirty="0" err="1" smtClean="0"/>
            <a:t>digubal</a:t>
          </a:r>
          <a:r>
            <a:rPr lang="en-MY" sz="1400" dirty="0" smtClean="0"/>
            <a:t> </a:t>
          </a:r>
          <a:r>
            <a:rPr lang="en-MY" sz="1400" dirty="0" err="1" smtClean="0"/>
            <a:t>dan</a:t>
          </a:r>
          <a:r>
            <a:rPr lang="en-MY" sz="1400" dirty="0" smtClean="0"/>
            <a:t> </a:t>
          </a:r>
          <a:r>
            <a:rPr lang="en-MY" sz="1400" dirty="0" err="1" smtClean="0"/>
            <a:t>dinilai</a:t>
          </a:r>
          <a:r>
            <a:rPr lang="en-MY" sz="1400" dirty="0" smtClean="0"/>
            <a:t> </a:t>
          </a:r>
          <a:r>
            <a:rPr lang="en-MY" sz="1400" dirty="0" err="1" smtClean="0"/>
            <a:t>untuk</a:t>
          </a:r>
          <a:r>
            <a:rPr lang="en-MY" sz="1400" dirty="0" smtClean="0"/>
            <a:t> </a:t>
          </a:r>
          <a:r>
            <a:rPr lang="en-MY" sz="1400" dirty="0" err="1" smtClean="0"/>
            <a:t>pelaksanaan</a:t>
          </a:r>
          <a:r>
            <a:rPr lang="en-MY" sz="1400" dirty="0" smtClean="0"/>
            <a:t>. </a:t>
          </a:r>
        </a:p>
        <a:p>
          <a:pPr>
            <a:lnSpc>
              <a:spcPct val="90000"/>
            </a:lnSpc>
          </a:pPr>
          <a:endParaRPr lang="en-MY" sz="1200" dirty="0"/>
        </a:p>
      </dgm:t>
    </dgm:pt>
    <dgm:pt modelId="{9BE419A4-835C-4A99-838B-8F86A9D10870}" type="parTrans" cxnId="{A0CB4B7E-15DC-46DA-804C-63532FD7937D}">
      <dgm:prSet/>
      <dgm:spPr/>
      <dgm:t>
        <a:bodyPr/>
        <a:lstStyle/>
        <a:p>
          <a:endParaRPr lang="en-MY"/>
        </a:p>
      </dgm:t>
    </dgm:pt>
    <dgm:pt modelId="{DF49A73D-5C5B-4B4C-B2C3-00406F172DCD}" type="sibTrans" cxnId="{A0CB4B7E-15DC-46DA-804C-63532FD7937D}">
      <dgm:prSet/>
      <dgm:spPr/>
      <dgm:t>
        <a:bodyPr/>
        <a:lstStyle/>
        <a:p>
          <a:endParaRPr lang="en-MY"/>
        </a:p>
      </dgm:t>
    </dgm:pt>
    <dgm:pt modelId="{9FC412DD-9523-40E4-AAFA-D6D8CC16F6BD}">
      <dgm:prSet phldrT="[Text]" custT="1"/>
      <dgm:spPr/>
      <dgm:t>
        <a:bodyPr/>
        <a:lstStyle/>
        <a:p>
          <a:r>
            <a:rPr lang="en-MY" sz="2000" dirty="0" err="1" smtClean="0"/>
            <a:t>FASA</a:t>
          </a:r>
          <a:r>
            <a:rPr lang="en-MY" sz="2000" dirty="0" smtClean="0"/>
            <a:t> </a:t>
          </a:r>
          <a:r>
            <a:rPr lang="en-MY" sz="2000" dirty="0" smtClean="0"/>
            <a:t>OPTIMUM    (2015 </a:t>
          </a:r>
          <a:r>
            <a:rPr lang="en-MY" sz="2000" dirty="0" err="1" smtClean="0"/>
            <a:t>ke</a:t>
          </a:r>
          <a:r>
            <a:rPr lang="en-MY" sz="2000" dirty="0" smtClean="0"/>
            <a:t> </a:t>
          </a:r>
          <a:r>
            <a:rPr lang="en-MY" sz="2000" dirty="0" err="1" smtClean="0"/>
            <a:t>atas</a:t>
          </a:r>
          <a:r>
            <a:rPr lang="en-MY" sz="2000" dirty="0" smtClean="0"/>
            <a:t>)</a:t>
          </a:r>
          <a:endParaRPr lang="en-MY" sz="2000" dirty="0" smtClean="0"/>
        </a:p>
        <a:p>
          <a:r>
            <a:rPr lang="en-MY" sz="1600" dirty="0" err="1" smtClean="0"/>
            <a:t>Semua</a:t>
          </a:r>
          <a:r>
            <a:rPr lang="en-MY" sz="1600" dirty="0" smtClean="0"/>
            <a:t> </a:t>
          </a:r>
          <a:r>
            <a:rPr lang="en-MY" sz="1600" dirty="0" err="1" smtClean="0"/>
            <a:t>IPT</a:t>
          </a:r>
          <a:r>
            <a:rPr lang="en-MY" sz="1600" dirty="0" smtClean="0"/>
            <a:t> </a:t>
          </a:r>
          <a:r>
            <a:rPr lang="en-MY" sz="1600" dirty="0" err="1" smtClean="0"/>
            <a:t>harus</a:t>
          </a:r>
          <a:r>
            <a:rPr lang="en-MY" sz="1600" dirty="0" smtClean="0"/>
            <a:t> </a:t>
          </a:r>
          <a:r>
            <a:rPr lang="en-MY" sz="1600" b="1" dirty="0" err="1" smtClean="0">
              <a:solidFill>
                <a:schemeClr val="bg2">
                  <a:lumMod val="50000"/>
                </a:schemeClr>
              </a:solidFill>
            </a:rPr>
            <a:t>mempunyai</a:t>
          </a:r>
          <a:r>
            <a:rPr lang="en-MY" sz="1600" b="1" dirty="0" smtClean="0">
              <a:solidFill>
                <a:schemeClr val="bg2">
                  <a:lumMod val="50000"/>
                </a:schemeClr>
              </a:solidFill>
            </a:rPr>
            <a:t> 30% </a:t>
          </a:r>
          <a:r>
            <a:rPr lang="en-MY" sz="1600" b="1" dirty="0" err="1" smtClean="0">
              <a:solidFill>
                <a:schemeClr val="bg2">
                  <a:lumMod val="50000"/>
                </a:schemeClr>
              </a:solidFill>
            </a:rPr>
            <a:t>kurikulum</a:t>
          </a:r>
          <a:r>
            <a:rPr lang="en-MY" sz="1600" b="1" dirty="0" smtClean="0">
              <a:solidFill>
                <a:schemeClr val="bg2">
                  <a:lumMod val="50000"/>
                </a:schemeClr>
              </a:solidFill>
            </a:rPr>
            <a:t> </a:t>
          </a:r>
          <a:r>
            <a:rPr lang="en-MY" sz="1600" b="1" dirty="0" err="1" smtClean="0">
              <a:solidFill>
                <a:schemeClr val="bg2">
                  <a:lumMod val="50000"/>
                </a:schemeClr>
              </a:solidFill>
            </a:rPr>
            <a:t>kursus</a:t>
          </a:r>
          <a:r>
            <a:rPr lang="en-MY" sz="1600" b="1" dirty="0" smtClean="0">
              <a:solidFill>
                <a:schemeClr val="bg2">
                  <a:lumMod val="50000"/>
                </a:schemeClr>
              </a:solidFill>
            </a:rPr>
            <a:t> </a:t>
          </a:r>
          <a:r>
            <a:rPr lang="en-MY" sz="1600" b="1" dirty="0" err="1" smtClean="0">
              <a:solidFill>
                <a:schemeClr val="bg2">
                  <a:lumMod val="50000"/>
                </a:schemeClr>
              </a:solidFill>
            </a:rPr>
            <a:t>dalam</a:t>
          </a:r>
          <a:r>
            <a:rPr lang="en-MY" sz="1600" b="1" dirty="0" smtClean="0">
              <a:solidFill>
                <a:schemeClr val="bg2">
                  <a:lumMod val="50000"/>
                </a:schemeClr>
              </a:solidFill>
            </a:rPr>
            <a:t> mod blended; </a:t>
          </a:r>
          <a:r>
            <a:rPr lang="en-MY" sz="1600" dirty="0" smtClean="0"/>
            <a:t>50% e-</a:t>
          </a:r>
          <a:r>
            <a:rPr lang="en-MY" sz="1600" dirty="0" err="1" smtClean="0"/>
            <a:t>kandungan</a:t>
          </a:r>
          <a:r>
            <a:rPr lang="en-MY" sz="1600" dirty="0" smtClean="0"/>
            <a:t> </a:t>
          </a:r>
          <a:r>
            <a:rPr lang="en-MY" sz="1600" dirty="0" err="1" smtClean="0"/>
            <a:t>asli</a:t>
          </a:r>
          <a:r>
            <a:rPr lang="en-MY" sz="1600" dirty="0" smtClean="0"/>
            <a:t> </a:t>
          </a:r>
          <a:r>
            <a:rPr lang="en-MY" sz="1600" dirty="0" err="1" smtClean="0"/>
            <a:t>dapat</a:t>
          </a:r>
          <a:r>
            <a:rPr lang="en-MY" sz="1600" dirty="0" smtClean="0"/>
            <a:t> </a:t>
          </a:r>
          <a:r>
            <a:rPr lang="en-MY" sz="1600" dirty="0" err="1" smtClean="0"/>
            <a:t>dibangunkan</a:t>
          </a:r>
          <a:r>
            <a:rPr lang="en-MY" sz="1600" dirty="0" smtClean="0"/>
            <a:t>; </a:t>
          </a:r>
          <a:r>
            <a:rPr lang="en-MY" sz="1600" dirty="0" err="1" smtClean="0"/>
            <a:t>aktiviti</a:t>
          </a:r>
          <a:r>
            <a:rPr lang="en-MY" sz="1600" dirty="0" smtClean="0"/>
            <a:t> e-</a:t>
          </a:r>
          <a:r>
            <a:rPr lang="en-MY" sz="1600" dirty="0" err="1" smtClean="0"/>
            <a:t>penaksiran</a:t>
          </a:r>
          <a:r>
            <a:rPr lang="en-MY" sz="1600" dirty="0" smtClean="0"/>
            <a:t> </a:t>
          </a:r>
          <a:r>
            <a:rPr lang="en-MY" sz="1600" dirty="0" err="1" smtClean="0"/>
            <a:t>telah</a:t>
          </a:r>
          <a:r>
            <a:rPr lang="en-MY" sz="1600" dirty="0" smtClean="0"/>
            <a:t> </a:t>
          </a:r>
          <a:r>
            <a:rPr lang="en-MY" sz="1600" dirty="0" err="1" smtClean="0"/>
            <a:t>dilaksanakan</a:t>
          </a:r>
          <a:r>
            <a:rPr lang="en-MY" sz="1600" dirty="0" smtClean="0"/>
            <a:t> </a:t>
          </a:r>
          <a:r>
            <a:rPr lang="en-MY" sz="1600" dirty="0" err="1" smtClean="0"/>
            <a:t>sepenuhnya</a:t>
          </a:r>
          <a:r>
            <a:rPr lang="en-MY" sz="1600" dirty="0" smtClean="0"/>
            <a:t> </a:t>
          </a:r>
          <a:r>
            <a:rPr lang="en-MY" sz="1600" dirty="0" err="1" smtClean="0"/>
            <a:t>dan</a:t>
          </a:r>
          <a:r>
            <a:rPr lang="en-MY" sz="1600" dirty="0" smtClean="0"/>
            <a:t> standard </a:t>
          </a:r>
          <a:r>
            <a:rPr lang="en-MY" sz="1600" dirty="0" err="1" smtClean="0"/>
            <a:t>atau</a:t>
          </a:r>
          <a:r>
            <a:rPr lang="en-MY" sz="1600" dirty="0" smtClean="0"/>
            <a:t> </a:t>
          </a:r>
          <a:r>
            <a:rPr lang="en-MY" sz="1600" dirty="0" err="1" smtClean="0"/>
            <a:t>piawai</a:t>
          </a:r>
          <a:r>
            <a:rPr lang="en-MY" sz="1600" dirty="0" smtClean="0"/>
            <a:t> e-</a:t>
          </a:r>
          <a:r>
            <a:rPr lang="en-MY" sz="1600" dirty="0" err="1" smtClean="0"/>
            <a:t>pembelajaran</a:t>
          </a:r>
          <a:r>
            <a:rPr lang="en-MY" sz="1600" dirty="0" smtClean="0"/>
            <a:t> </a:t>
          </a:r>
          <a:r>
            <a:rPr lang="en-MY" sz="1600" dirty="0" err="1" smtClean="0"/>
            <a:t>boleh</a:t>
          </a:r>
          <a:r>
            <a:rPr lang="en-MY" sz="1600" dirty="0" smtClean="0"/>
            <a:t> </a:t>
          </a:r>
          <a:r>
            <a:rPr lang="en-MY" sz="1600" dirty="0" err="1" smtClean="0"/>
            <a:t>diguna</a:t>
          </a:r>
          <a:r>
            <a:rPr lang="en-MY" sz="1600" dirty="0" smtClean="0"/>
            <a:t> </a:t>
          </a:r>
          <a:r>
            <a:rPr lang="en-MY" sz="1600" dirty="0" err="1" smtClean="0"/>
            <a:t>pakai</a:t>
          </a:r>
          <a:r>
            <a:rPr lang="en-MY" sz="1600" dirty="0" smtClean="0"/>
            <a:t> </a:t>
          </a:r>
          <a:r>
            <a:rPr lang="en-MY" sz="1600" dirty="0" err="1" smtClean="0"/>
            <a:t>untuk</a:t>
          </a:r>
          <a:r>
            <a:rPr lang="en-MY" sz="1600" dirty="0" smtClean="0"/>
            <a:t> </a:t>
          </a:r>
          <a:r>
            <a:rPr lang="en-MY" sz="1600" dirty="0" err="1" smtClean="0"/>
            <a:t>dilaksanakan</a:t>
          </a:r>
          <a:r>
            <a:rPr lang="en-MY" sz="1600" dirty="0" smtClean="0"/>
            <a:t> di </a:t>
          </a:r>
          <a:r>
            <a:rPr lang="en-MY" sz="1600" dirty="0" err="1" smtClean="0"/>
            <a:t>semua</a:t>
          </a:r>
          <a:r>
            <a:rPr lang="en-MY" sz="1600" dirty="0" smtClean="0"/>
            <a:t> </a:t>
          </a:r>
          <a:r>
            <a:rPr lang="en-MY" sz="1600" dirty="0" err="1" smtClean="0"/>
            <a:t>IPT</a:t>
          </a:r>
          <a:r>
            <a:rPr lang="en-MY" sz="1600" dirty="0" smtClean="0"/>
            <a:t>. </a:t>
          </a:r>
        </a:p>
        <a:p>
          <a:endParaRPr lang="en-MY" sz="1100" dirty="0"/>
        </a:p>
      </dgm:t>
    </dgm:pt>
    <dgm:pt modelId="{0D17168A-75D0-4966-B27F-F6A48CD9570B}" type="parTrans" cxnId="{470F077D-E65F-49CA-AE83-245A393B8351}">
      <dgm:prSet/>
      <dgm:spPr/>
      <dgm:t>
        <a:bodyPr/>
        <a:lstStyle/>
        <a:p>
          <a:endParaRPr lang="en-MY"/>
        </a:p>
      </dgm:t>
    </dgm:pt>
    <dgm:pt modelId="{098A0373-EC60-4B10-B339-1769FDE9334D}" type="sibTrans" cxnId="{470F077D-E65F-49CA-AE83-245A393B8351}">
      <dgm:prSet/>
      <dgm:spPr/>
      <dgm:t>
        <a:bodyPr/>
        <a:lstStyle/>
        <a:p>
          <a:endParaRPr lang="en-MY"/>
        </a:p>
      </dgm:t>
    </dgm:pt>
    <dgm:pt modelId="{40E9579E-D6A0-4BA1-A762-EF7AD2E22687}" type="pres">
      <dgm:prSet presAssocID="{9FCA1620-8227-4D4E-8605-BE02B51204A9}" presName="Name0" presStyleCnt="0">
        <dgm:presLayoutVars>
          <dgm:dir/>
          <dgm:resizeHandles val="exact"/>
        </dgm:presLayoutVars>
      </dgm:prSet>
      <dgm:spPr/>
    </dgm:pt>
    <dgm:pt modelId="{C815DE46-44BC-436B-BAD2-C92EEEC5824C}" type="pres">
      <dgm:prSet presAssocID="{9FCA1620-8227-4D4E-8605-BE02B51204A9}" presName="fgShape" presStyleLbl="fgShp" presStyleIdx="0" presStyleCnt="1" custLinFactNeighborX="112" custLinFactNeighborY="43269"/>
      <dgm:spPr/>
      <dgm:t>
        <a:bodyPr/>
        <a:lstStyle/>
        <a:p>
          <a:endParaRPr lang="en-MY"/>
        </a:p>
      </dgm:t>
    </dgm:pt>
    <dgm:pt modelId="{E15CC07A-C5C2-459C-8EC0-65D0DD89783B}" type="pres">
      <dgm:prSet presAssocID="{9FCA1620-8227-4D4E-8605-BE02B51204A9}" presName="linComp" presStyleCnt="0"/>
      <dgm:spPr/>
    </dgm:pt>
    <dgm:pt modelId="{8EEE6825-F54C-4B19-A879-5EE2A689184D}" type="pres">
      <dgm:prSet presAssocID="{B1E4B81A-E6FD-4C80-8036-96E017FA18BE}" presName="compNode" presStyleCnt="0"/>
      <dgm:spPr/>
    </dgm:pt>
    <dgm:pt modelId="{59085D37-64BF-485A-BFC5-8DA21A153852}" type="pres">
      <dgm:prSet presAssocID="{B1E4B81A-E6FD-4C80-8036-96E017FA18BE}" presName="bkgdShape" presStyleLbl="node1" presStyleIdx="0" presStyleCnt="3" custLinFactNeighborX="-5692" custLinFactNeighborY="-744"/>
      <dgm:spPr/>
      <dgm:t>
        <a:bodyPr/>
        <a:lstStyle/>
        <a:p>
          <a:endParaRPr lang="en-MY"/>
        </a:p>
      </dgm:t>
    </dgm:pt>
    <dgm:pt modelId="{7D1BE686-DF24-4805-A2B3-E600C477D439}" type="pres">
      <dgm:prSet presAssocID="{B1E4B81A-E6FD-4C80-8036-96E017FA18BE}" presName="nodeTx" presStyleLbl="node1" presStyleIdx="0" presStyleCnt="3">
        <dgm:presLayoutVars>
          <dgm:bulletEnabled val="1"/>
        </dgm:presLayoutVars>
      </dgm:prSet>
      <dgm:spPr/>
      <dgm:t>
        <a:bodyPr/>
        <a:lstStyle/>
        <a:p>
          <a:endParaRPr lang="en-MY"/>
        </a:p>
      </dgm:t>
    </dgm:pt>
    <dgm:pt modelId="{20EA54A4-0B7D-41DD-AC27-821C2ABB05B7}" type="pres">
      <dgm:prSet presAssocID="{B1E4B81A-E6FD-4C80-8036-96E017FA18BE}" presName="invisiNode" presStyleLbl="node1" presStyleIdx="0" presStyleCnt="3"/>
      <dgm:spPr/>
    </dgm:pt>
    <dgm:pt modelId="{C23A928E-5BC6-4786-BE7C-962B2D2888E8}" type="pres">
      <dgm:prSet presAssocID="{B1E4B81A-E6FD-4C80-8036-96E017FA18BE}" presName="imagNode" presStyleLbl="fgImgPlace1" presStyleIdx="0" presStyleCnt="3" custScaleX="72678" custScaleY="72678" custLinFactNeighborX="1560" custLinFactNeighborY="-2561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MY"/>
        </a:p>
      </dgm:t>
    </dgm:pt>
    <dgm:pt modelId="{6ECBEC09-7836-4B31-89C9-289724449AB0}" type="pres">
      <dgm:prSet presAssocID="{B58C5808-0675-4454-9282-5E726A5D1F51}" presName="sibTrans" presStyleLbl="sibTrans2D1" presStyleIdx="0" presStyleCnt="0"/>
      <dgm:spPr/>
      <dgm:t>
        <a:bodyPr/>
        <a:lstStyle/>
        <a:p>
          <a:endParaRPr lang="en-MY"/>
        </a:p>
      </dgm:t>
    </dgm:pt>
    <dgm:pt modelId="{91833225-9E10-4F85-A9C5-5BFBA4A52733}" type="pres">
      <dgm:prSet presAssocID="{3813C42C-C9D7-4579-A316-11A17988C263}" presName="compNode" presStyleCnt="0"/>
      <dgm:spPr/>
    </dgm:pt>
    <dgm:pt modelId="{652EE76A-2DDB-4AD3-9138-874065068097}" type="pres">
      <dgm:prSet presAssocID="{3813C42C-C9D7-4579-A316-11A17988C263}" presName="bkgdShape" presStyleLbl="node1" presStyleIdx="1" presStyleCnt="3"/>
      <dgm:spPr/>
      <dgm:t>
        <a:bodyPr/>
        <a:lstStyle/>
        <a:p>
          <a:endParaRPr lang="en-MY"/>
        </a:p>
      </dgm:t>
    </dgm:pt>
    <dgm:pt modelId="{9E4757C3-49F2-445B-BD1F-6F51534BE8EE}" type="pres">
      <dgm:prSet presAssocID="{3813C42C-C9D7-4579-A316-11A17988C263}" presName="nodeTx" presStyleLbl="node1" presStyleIdx="1" presStyleCnt="3">
        <dgm:presLayoutVars>
          <dgm:bulletEnabled val="1"/>
        </dgm:presLayoutVars>
      </dgm:prSet>
      <dgm:spPr/>
      <dgm:t>
        <a:bodyPr/>
        <a:lstStyle/>
        <a:p>
          <a:endParaRPr lang="en-MY"/>
        </a:p>
      </dgm:t>
    </dgm:pt>
    <dgm:pt modelId="{2E236E2D-B751-4829-86FC-DDA79B43CC22}" type="pres">
      <dgm:prSet presAssocID="{3813C42C-C9D7-4579-A316-11A17988C263}" presName="invisiNode" presStyleLbl="node1" presStyleIdx="1" presStyleCnt="3"/>
      <dgm:spPr/>
    </dgm:pt>
    <dgm:pt modelId="{B5FA4598-112C-4D72-9DB8-F0600D359A70}" type="pres">
      <dgm:prSet presAssocID="{3813C42C-C9D7-4579-A316-11A17988C263}" presName="imagNode" presStyleLbl="fgImgPlace1" presStyleIdx="1" presStyleCnt="3" custScaleX="77948" custScaleY="77948" custLinFactNeighborX="3898" custLinFactNeighborY="-2260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81D37D6-48B0-43F2-9145-009CB425BF96}" type="pres">
      <dgm:prSet presAssocID="{DF49A73D-5C5B-4B4C-B2C3-00406F172DCD}" presName="sibTrans" presStyleLbl="sibTrans2D1" presStyleIdx="0" presStyleCnt="0"/>
      <dgm:spPr/>
      <dgm:t>
        <a:bodyPr/>
        <a:lstStyle/>
        <a:p>
          <a:endParaRPr lang="en-MY"/>
        </a:p>
      </dgm:t>
    </dgm:pt>
    <dgm:pt modelId="{FDDC91F4-C2A1-4EA1-9BC2-EFCD95ADD020}" type="pres">
      <dgm:prSet presAssocID="{9FC412DD-9523-40E4-AAFA-D6D8CC16F6BD}" presName="compNode" presStyleCnt="0"/>
      <dgm:spPr/>
    </dgm:pt>
    <dgm:pt modelId="{5766A74C-4AD6-4515-A4B9-4853D4001DC7}" type="pres">
      <dgm:prSet presAssocID="{9FC412DD-9523-40E4-AAFA-D6D8CC16F6BD}" presName="bkgdShape" presStyleLbl="node1" presStyleIdx="2" presStyleCnt="3"/>
      <dgm:spPr/>
      <dgm:t>
        <a:bodyPr/>
        <a:lstStyle/>
        <a:p>
          <a:endParaRPr lang="en-MY"/>
        </a:p>
      </dgm:t>
    </dgm:pt>
    <dgm:pt modelId="{9A27EBF5-91C7-4862-A9C1-5107E401F33B}" type="pres">
      <dgm:prSet presAssocID="{9FC412DD-9523-40E4-AAFA-D6D8CC16F6BD}" presName="nodeTx" presStyleLbl="node1" presStyleIdx="2" presStyleCnt="3">
        <dgm:presLayoutVars>
          <dgm:bulletEnabled val="1"/>
        </dgm:presLayoutVars>
      </dgm:prSet>
      <dgm:spPr/>
      <dgm:t>
        <a:bodyPr/>
        <a:lstStyle/>
        <a:p>
          <a:endParaRPr lang="en-MY"/>
        </a:p>
      </dgm:t>
    </dgm:pt>
    <dgm:pt modelId="{7586C746-8CBD-4308-B1EA-7B3717A45C32}" type="pres">
      <dgm:prSet presAssocID="{9FC412DD-9523-40E4-AAFA-D6D8CC16F6BD}" presName="invisiNode" presStyleLbl="node1" presStyleIdx="2" presStyleCnt="3"/>
      <dgm:spPr/>
    </dgm:pt>
    <dgm:pt modelId="{98882E60-9B03-46DF-9457-D4A0FE34077B}" type="pres">
      <dgm:prSet presAssocID="{9FC412DD-9523-40E4-AAFA-D6D8CC16F6BD}" presName="imagNode" presStyleLbl="fgImgPlace1" presStyleIdx="2" presStyleCnt="3" custScaleX="78885" custScaleY="78885" custLinFactNeighborX="5457" custLinFactNeighborY="-21830"/>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E045A62A-8A1A-4A84-8639-D7D108B12392}" type="presOf" srcId="{3813C42C-C9D7-4579-A316-11A17988C263}" destId="{9E4757C3-49F2-445B-BD1F-6F51534BE8EE}" srcOrd="1" destOrd="0" presId="urn:microsoft.com/office/officeart/2005/8/layout/hList7"/>
    <dgm:cxn modelId="{0C5576D0-730F-4654-B4CE-8432C0B991E2}" type="presOf" srcId="{B1E4B81A-E6FD-4C80-8036-96E017FA18BE}" destId="{59085D37-64BF-485A-BFC5-8DA21A153852}" srcOrd="0" destOrd="0" presId="urn:microsoft.com/office/officeart/2005/8/layout/hList7"/>
    <dgm:cxn modelId="{3619D9D7-97CB-49FC-AF7B-FA58E6F62413}" srcId="{9FCA1620-8227-4D4E-8605-BE02B51204A9}" destId="{B1E4B81A-E6FD-4C80-8036-96E017FA18BE}" srcOrd="0" destOrd="0" parTransId="{9CA21380-69DD-4A4A-81C8-C749176240FE}" sibTransId="{B58C5808-0675-4454-9282-5E726A5D1F51}"/>
    <dgm:cxn modelId="{CA8254A7-2C71-4FBB-8EE7-0D8673842FDB}" type="presOf" srcId="{9FCA1620-8227-4D4E-8605-BE02B51204A9}" destId="{40E9579E-D6A0-4BA1-A762-EF7AD2E22687}" srcOrd="0" destOrd="0" presId="urn:microsoft.com/office/officeart/2005/8/layout/hList7"/>
    <dgm:cxn modelId="{68F7FE1D-3A61-4716-AD12-E932E27A3572}" type="presOf" srcId="{DF49A73D-5C5B-4B4C-B2C3-00406F172DCD}" destId="{981D37D6-48B0-43F2-9145-009CB425BF96}" srcOrd="0" destOrd="0" presId="urn:microsoft.com/office/officeart/2005/8/layout/hList7"/>
    <dgm:cxn modelId="{FEF149CD-608C-4D7E-B960-6E2F493FC192}" type="presOf" srcId="{9FC412DD-9523-40E4-AAFA-D6D8CC16F6BD}" destId="{9A27EBF5-91C7-4862-A9C1-5107E401F33B}" srcOrd="1" destOrd="0" presId="urn:microsoft.com/office/officeart/2005/8/layout/hList7"/>
    <dgm:cxn modelId="{A0CB4B7E-15DC-46DA-804C-63532FD7937D}" srcId="{9FCA1620-8227-4D4E-8605-BE02B51204A9}" destId="{3813C42C-C9D7-4579-A316-11A17988C263}" srcOrd="1" destOrd="0" parTransId="{9BE419A4-835C-4A99-838B-8F86A9D10870}" sibTransId="{DF49A73D-5C5B-4B4C-B2C3-00406F172DCD}"/>
    <dgm:cxn modelId="{9F42A141-695B-42F3-BD06-88B28103F5DD}" type="presOf" srcId="{B58C5808-0675-4454-9282-5E726A5D1F51}" destId="{6ECBEC09-7836-4B31-89C9-289724449AB0}" srcOrd="0" destOrd="0" presId="urn:microsoft.com/office/officeart/2005/8/layout/hList7"/>
    <dgm:cxn modelId="{470F077D-E65F-49CA-AE83-245A393B8351}" srcId="{9FCA1620-8227-4D4E-8605-BE02B51204A9}" destId="{9FC412DD-9523-40E4-AAFA-D6D8CC16F6BD}" srcOrd="2" destOrd="0" parTransId="{0D17168A-75D0-4966-B27F-F6A48CD9570B}" sibTransId="{098A0373-EC60-4B10-B339-1769FDE9334D}"/>
    <dgm:cxn modelId="{2E167E08-11F0-478C-B144-444F3B023FAE}" type="presOf" srcId="{9FC412DD-9523-40E4-AAFA-D6D8CC16F6BD}" destId="{5766A74C-4AD6-4515-A4B9-4853D4001DC7}" srcOrd="0" destOrd="0" presId="urn:microsoft.com/office/officeart/2005/8/layout/hList7"/>
    <dgm:cxn modelId="{5FE18626-2A0D-40CE-B568-36818CE9F8BD}" type="presOf" srcId="{B1E4B81A-E6FD-4C80-8036-96E017FA18BE}" destId="{7D1BE686-DF24-4805-A2B3-E600C477D439}" srcOrd="1" destOrd="0" presId="urn:microsoft.com/office/officeart/2005/8/layout/hList7"/>
    <dgm:cxn modelId="{C689E39B-B261-452B-9E2D-E2295242394F}" type="presOf" srcId="{3813C42C-C9D7-4579-A316-11A17988C263}" destId="{652EE76A-2DDB-4AD3-9138-874065068097}" srcOrd="0" destOrd="0" presId="urn:microsoft.com/office/officeart/2005/8/layout/hList7"/>
    <dgm:cxn modelId="{CE02FA6D-390C-4E61-B953-A477E717E69E}" type="presParOf" srcId="{40E9579E-D6A0-4BA1-A762-EF7AD2E22687}" destId="{C815DE46-44BC-436B-BAD2-C92EEEC5824C}" srcOrd="0" destOrd="0" presId="urn:microsoft.com/office/officeart/2005/8/layout/hList7"/>
    <dgm:cxn modelId="{1C33088E-D654-4F1F-BCE2-FAA5898A844F}" type="presParOf" srcId="{40E9579E-D6A0-4BA1-A762-EF7AD2E22687}" destId="{E15CC07A-C5C2-459C-8EC0-65D0DD89783B}" srcOrd="1" destOrd="0" presId="urn:microsoft.com/office/officeart/2005/8/layout/hList7"/>
    <dgm:cxn modelId="{ADCABD8C-2D0E-4016-A1EA-E4689B482FDE}" type="presParOf" srcId="{E15CC07A-C5C2-459C-8EC0-65D0DD89783B}" destId="{8EEE6825-F54C-4B19-A879-5EE2A689184D}" srcOrd="0" destOrd="0" presId="urn:microsoft.com/office/officeart/2005/8/layout/hList7"/>
    <dgm:cxn modelId="{2306CDB4-1C96-465D-86FF-9FCC90F22189}" type="presParOf" srcId="{8EEE6825-F54C-4B19-A879-5EE2A689184D}" destId="{59085D37-64BF-485A-BFC5-8DA21A153852}" srcOrd="0" destOrd="0" presId="urn:microsoft.com/office/officeart/2005/8/layout/hList7"/>
    <dgm:cxn modelId="{B963B70E-95FB-440A-9734-8A2A7B4A7390}" type="presParOf" srcId="{8EEE6825-F54C-4B19-A879-5EE2A689184D}" destId="{7D1BE686-DF24-4805-A2B3-E600C477D439}" srcOrd="1" destOrd="0" presId="urn:microsoft.com/office/officeart/2005/8/layout/hList7"/>
    <dgm:cxn modelId="{F54B1282-22B4-4DC9-B247-E18226074420}" type="presParOf" srcId="{8EEE6825-F54C-4B19-A879-5EE2A689184D}" destId="{20EA54A4-0B7D-41DD-AC27-821C2ABB05B7}" srcOrd="2" destOrd="0" presId="urn:microsoft.com/office/officeart/2005/8/layout/hList7"/>
    <dgm:cxn modelId="{5B6D169A-A714-49DB-921E-3CA24486A2A1}" type="presParOf" srcId="{8EEE6825-F54C-4B19-A879-5EE2A689184D}" destId="{C23A928E-5BC6-4786-BE7C-962B2D2888E8}" srcOrd="3" destOrd="0" presId="urn:microsoft.com/office/officeart/2005/8/layout/hList7"/>
    <dgm:cxn modelId="{A71CC167-8581-471E-B902-7104D2B40996}" type="presParOf" srcId="{E15CC07A-C5C2-459C-8EC0-65D0DD89783B}" destId="{6ECBEC09-7836-4B31-89C9-289724449AB0}" srcOrd="1" destOrd="0" presId="urn:microsoft.com/office/officeart/2005/8/layout/hList7"/>
    <dgm:cxn modelId="{286EEA34-6201-40B7-8DEA-019E0CE03DE1}" type="presParOf" srcId="{E15CC07A-C5C2-459C-8EC0-65D0DD89783B}" destId="{91833225-9E10-4F85-A9C5-5BFBA4A52733}" srcOrd="2" destOrd="0" presId="urn:microsoft.com/office/officeart/2005/8/layout/hList7"/>
    <dgm:cxn modelId="{7F2B2959-DFB8-4241-9EFB-2D0158174C29}" type="presParOf" srcId="{91833225-9E10-4F85-A9C5-5BFBA4A52733}" destId="{652EE76A-2DDB-4AD3-9138-874065068097}" srcOrd="0" destOrd="0" presId="urn:microsoft.com/office/officeart/2005/8/layout/hList7"/>
    <dgm:cxn modelId="{6FACE787-FB43-449F-BEC2-FCD85249BF9B}" type="presParOf" srcId="{91833225-9E10-4F85-A9C5-5BFBA4A52733}" destId="{9E4757C3-49F2-445B-BD1F-6F51534BE8EE}" srcOrd="1" destOrd="0" presId="urn:microsoft.com/office/officeart/2005/8/layout/hList7"/>
    <dgm:cxn modelId="{2CB75130-2449-4678-AEFA-91337F65F31A}" type="presParOf" srcId="{91833225-9E10-4F85-A9C5-5BFBA4A52733}" destId="{2E236E2D-B751-4829-86FC-DDA79B43CC22}" srcOrd="2" destOrd="0" presId="urn:microsoft.com/office/officeart/2005/8/layout/hList7"/>
    <dgm:cxn modelId="{3269AB62-795D-4CB5-B15F-9C9B2C094599}" type="presParOf" srcId="{91833225-9E10-4F85-A9C5-5BFBA4A52733}" destId="{B5FA4598-112C-4D72-9DB8-F0600D359A70}" srcOrd="3" destOrd="0" presId="urn:microsoft.com/office/officeart/2005/8/layout/hList7"/>
    <dgm:cxn modelId="{7E8B5279-AD01-4F85-970A-BCEA407DDD64}" type="presParOf" srcId="{E15CC07A-C5C2-459C-8EC0-65D0DD89783B}" destId="{981D37D6-48B0-43F2-9145-009CB425BF96}" srcOrd="3" destOrd="0" presId="urn:microsoft.com/office/officeart/2005/8/layout/hList7"/>
    <dgm:cxn modelId="{B79F1F7E-C5F1-48FC-9902-66E4EE45D376}" type="presParOf" srcId="{E15CC07A-C5C2-459C-8EC0-65D0DD89783B}" destId="{FDDC91F4-C2A1-4EA1-9BC2-EFCD95ADD020}" srcOrd="4" destOrd="0" presId="urn:microsoft.com/office/officeart/2005/8/layout/hList7"/>
    <dgm:cxn modelId="{2D0F5091-C11F-4D5C-9142-F73F8A9A9713}" type="presParOf" srcId="{FDDC91F4-C2A1-4EA1-9BC2-EFCD95ADD020}" destId="{5766A74C-4AD6-4515-A4B9-4853D4001DC7}" srcOrd="0" destOrd="0" presId="urn:microsoft.com/office/officeart/2005/8/layout/hList7"/>
    <dgm:cxn modelId="{A208586C-65F5-45F9-B3DA-09F1CD5546BF}" type="presParOf" srcId="{FDDC91F4-C2A1-4EA1-9BC2-EFCD95ADD020}" destId="{9A27EBF5-91C7-4862-A9C1-5107E401F33B}" srcOrd="1" destOrd="0" presId="urn:microsoft.com/office/officeart/2005/8/layout/hList7"/>
    <dgm:cxn modelId="{85EAB433-102E-475F-A34D-BE1897E7A556}" type="presParOf" srcId="{FDDC91F4-C2A1-4EA1-9BC2-EFCD95ADD020}" destId="{7586C746-8CBD-4308-B1EA-7B3717A45C32}" srcOrd="2" destOrd="0" presId="urn:microsoft.com/office/officeart/2005/8/layout/hList7"/>
    <dgm:cxn modelId="{697F3E88-A5B5-4816-A3BE-CBB6402DBBC5}" type="presParOf" srcId="{FDDC91F4-C2A1-4EA1-9BC2-EFCD95ADD020}" destId="{98882E60-9B03-46DF-9457-D4A0FE34077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CA44B-5169-48EE-9ADE-CE39024E8F6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MY"/>
        </a:p>
      </dgm:t>
    </dgm:pt>
    <dgm:pt modelId="{91BAC6AE-F379-4EC9-9668-3D4D0D75478C}">
      <dgm:prSet phldrT="[Text]" custT="1"/>
      <dgm:spPr/>
      <dgm:t>
        <a:bodyPr/>
        <a:lstStyle/>
        <a:p>
          <a:r>
            <a:rPr lang="en-MY" sz="1800" dirty="0" err="1" smtClean="0"/>
            <a:t>SUMBER</a:t>
          </a:r>
          <a:r>
            <a:rPr lang="en-MY" sz="1800" dirty="0" smtClean="0"/>
            <a:t> (RESOURCES)</a:t>
          </a:r>
          <a:endParaRPr lang="en-MY" sz="1800" dirty="0"/>
        </a:p>
      </dgm:t>
    </dgm:pt>
    <dgm:pt modelId="{2AC8EE99-A214-4993-B9D2-2D14247BEA60}" type="parTrans" cxnId="{EA681916-C041-43A3-8754-0B37751ABB03}">
      <dgm:prSet/>
      <dgm:spPr/>
      <dgm:t>
        <a:bodyPr/>
        <a:lstStyle/>
        <a:p>
          <a:endParaRPr lang="en-MY"/>
        </a:p>
      </dgm:t>
    </dgm:pt>
    <dgm:pt modelId="{98699611-6EBB-4038-BF86-6E084F0624C0}" type="sibTrans" cxnId="{EA681916-C041-43A3-8754-0B37751ABB03}">
      <dgm:prSet/>
      <dgm:spPr/>
      <dgm:t>
        <a:bodyPr/>
        <a:lstStyle/>
        <a:p>
          <a:endParaRPr lang="en-MY"/>
        </a:p>
      </dgm:t>
    </dgm:pt>
    <dgm:pt modelId="{A641F41A-BE3A-43D6-B8CD-483AA3515C7E}">
      <dgm:prSet phldrT="[Text]" custT="1"/>
      <dgm:spPr/>
      <dgm:t>
        <a:bodyPr/>
        <a:lstStyle/>
        <a:p>
          <a:r>
            <a:rPr lang="en-MY" sz="1400" dirty="0" smtClean="0"/>
            <a:t>1. File</a:t>
          </a:r>
        </a:p>
        <a:p>
          <a:r>
            <a:rPr lang="en-MY" sz="1400" dirty="0" smtClean="0"/>
            <a:t>2. Page</a:t>
          </a:r>
        </a:p>
        <a:p>
          <a:r>
            <a:rPr lang="en-MY" sz="1400" dirty="0" smtClean="0"/>
            <a:t>3. URL</a:t>
          </a:r>
        </a:p>
        <a:p>
          <a:r>
            <a:rPr lang="en-MY" sz="1400" dirty="0" smtClean="0"/>
            <a:t>4. Book</a:t>
          </a:r>
        </a:p>
        <a:p>
          <a:r>
            <a:rPr lang="en-MY" sz="1400" dirty="0" smtClean="0"/>
            <a:t>5. Folder</a:t>
          </a:r>
        </a:p>
        <a:p>
          <a:r>
            <a:rPr lang="en-MY" sz="1400" dirty="0" smtClean="0"/>
            <a:t>6. </a:t>
          </a:r>
          <a:r>
            <a:rPr lang="en-MY" sz="1400" dirty="0" err="1" smtClean="0"/>
            <a:t>SCORM</a:t>
          </a:r>
          <a:endParaRPr lang="en-MY" sz="1400" dirty="0" smtClean="0"/>
        </a:p>
        <a:p>
          <a:r>
            <a:rPr lang="en-MY" sz="1400" dirty="0" smtClean="0"/>
            <a:t>7. External Tool</a:t>
          </a:r>
          <a:endParaRPr lang="en-MY" sz="1400" dirty="0"/>
        </a:p>
      </dgm:t>
    </dgm:pt>
    <dgm:pt modelId="{655B55E0-47D0-4FFC-ABC7-5F813FBF0943}" type="parTrans" cxnId="{45FB8C44-086F-49D1-B61C-8594802B2996}">
      <dgm:prSet/>
      <dgm:spPr/>
      <dgm:t>
        <a:bodyPr/>
        <a:lstStyle/>
        <a:p>
          <a:endParaRPr lang="en-MY"/>
        </a:p>
      </dgm:t>
    </dgm:pt>
    <dgm:pt modelId="{07D55BA7-8CB7-409E-915E-BBB1CDF35719}" type="sibTrans" cxnId="{45FB8C44-086F-49D1-B61C-8594802B2996}">
      <dgm:prSet/>
      <dgm:spPr/>
      <dgm:t>
        <a:bodyPr/>
        <a:lstStyle/>
        <a:p>
          <a:endParaRPr lang="en-MY"/>
        </a:p>
      </dgm:t>
    </dgm:pt>
    <dgm:pt modelId="{D3594CB9-DCA6-4471-A5A0-C5F1D40E9330}">
      <dgm:prSet phldrT="[Text]"/>
      <dgm:spPr/>
      <dgm:t>
        <a:bodyPr/>
        <a:lstStyle/>
        <a:p>
          <a:endParaRPr lang="en-MY" dirty="0"/>
        </a:p>
      </dgm:t>
    </dgm:pt>
    <dgm:pt modelId="{F598E373-B056-4820-8E35-D9ADE36549B4}" type="parTrans" cxnId="{7C7DE2B7-1069-4A36-8C68-A4EE2F0801BA}">
      <dgm:prSet/>
      <dgm:spPr/>
      <dgm:t>
        <a:bodyPr/>
        <a:lstStyle/>
        <a:p>
          <a:endParaRPr lang="en-MY"/>
        </a:p>
      </dgm:t>
    </dgm:pt>
    <dgm:pt modelId="{9C15D451-6E89-405B-9C46-7FB74904B350}" type="sibTrans" cxnId="{7C7DE2B7-1069-4A36-8C68-A4EE2F0801BA}">
      <dgm:prSet/>
      <dgm:spPr/>
      <dgm:t>
        <a:bodyPr/>
        <a:lstStyle/>
        <a:p>
          <a:endParaRPr lang="en-MY"/>
        </a:p>
      </dgm:t>
    </dgm:pt>
    <dgm:pt modelId="{8B5BCC37-CE44-4E58-A406-61C4B123BD28}">
      <dgm:prSet phldrT="[Text]" custT="1"/>
      <dgm:spPr/>
      <dgm:t>
        <a:bodyPr/>
        <a:lstStyle/>
        <a:p>
          <a:pPr algn="l"/>
          <a:r>
            <a:rPr lang="en-MY" sz="1400" dirty="0" smtClean="0"/>
            <a:t>1. Chat</a:t>
          </a:r>
        </a:p>
        <a:p>
          <a:pPr algn="l"/>
          <a:r>
            <a:rPr lang="en-MY" sz="1400" dirty="0" smtClean="0"/>
            <a:t>2. Choice</a:t>
          </a:r>
        </a:p>
        <a:p>
          <a:pPr algn="l"/>
          <a:r>
            <a:rPr lang="en-MY" sz="1400" dirty="0" smtClean="0"/>
            <a:t>3. Database</a:t>
          </a:r>
        </a:p>
        <a:p>
          <a:pPr algn="l"/>
          <a:r>
            <a:rPr lang="en-MY" sz="1400" dirty="0" smtClean="0"/>
            <a:t>4. Feedback</a:t>
          </a:r>
        </a:p>
        <a:p>
          <a:pPr algn="l"/>
          <a:r>
            <a:rPr lang="en-MY" sz="1400" dirty="0" smtClean="0"/>
            <a:t>5. Forum</a:t>
          </a:r>
        </a:p>
        <a:p>
          <a:pPr algn="l"/>
          <a:r>
            <a:rPr lang="en-MY" sz="1400" dirty="0" smtClean="0"/>
            <a:t>6. Glossary</a:t>
          </a:r>
        </a:p>
        <a:p>
          <a:pPr algn="l"/>
          <a:r>
            <a:rPr lang="en-MY" sz="1400" dirty="0" smtClean="0"/>
            <a:t>7. Group Choice</a:t>
          </a:r>
        </a:p>
        <a:p>
          <a:pPr algn="l"/>
          <a:r>
            <a:rPr lang="en-MY" sz="1400" dirty="0" smtClean="0"/>
            <a:t>8. Lesson</a:t>
          </a:r>
        </a:p>
        <a:p>
          <a:pPr algn="l"/>
          <a:r>
            <a:rPr lang="en-MY" sz="1400" dirty="0" smtClean="0"/>
            <a:t>9. </a:t>
          </a:r>
          <a:r>
            <a:rPr lang="en-MY" sz="1400" dirty="0" err="1" smtClean="0"/>
            <a:t>Questionaire</a:t>
          </a:r>
          <a:endParaRPr lang="en-MY" sz="1400" dirty="0" smtClean="0"/>
        </a:p>
        <a:p>
          <a:pPr algn="l"/>
          <a:r>
            <a:rPr lang="en-MY" sz="1400" dirty="0" smtClean="0"/>
            <a:t>10. Survey</a:t>
          </a:r>
          <a:endParaRPr lang="en-MY" sz="1200" dirty="0" smtClean="0"/>
        </a:p>
        <a:p>
          <a:pPr algn="l"/>
          <a:r>
            <a:rPr lang="en-MY" sz="1200" dirty="0" smtClean="0"/>
            <a:t>11. Wiki</a:t>
          </a:r>
          <a:endParaRPr lang="en-MY" sz="1200" dirty="0"/>
        </a:p>
      </dgm:t>
    </dgm:pt>
    <dgm:pt modelId="{D1857A87-552C-499C-A68F-76BC2B07EABB}" type="parTrans" cxnId="{954ADABD-787A-4117-BCBE-14959A1AC8DE}">
      <dgm:prSet/>
      <dgm:spPr/>
      <dgm:t>
        <a:bodyPr/>
        <a:lstStyle/>
        <a:p>
          <a:endParaRPr lang="en-MY"/>
        </a:p>
      </dgm:t>
    </dgm:pt>
    <dgm:pt modelId="{B79F4E24-EEC2-4E84-8C09-B1D7634DC2E7}" type="sibTrans" cxnId="{954ADABD-787A-4117-BCBE-14959A1AC8DE}">
      <dgm:prSet/>
      <dgm:spPr/>
      <dgm:t>
        <a:bodyPr/>
        <a:lstStyle/>
        <a:p>
          <a:endParaRPr lang="en-MY"/>
        </a:p>
      </dgm:t>
    </dgm:pt>
    <dgm:pt modelId="{F6F62119-6DB6-40D1-A9EA-3A56E9FC3DD7}">
      <dgm:prSet phldrT="[Text]" custT="1"/>
      <dgm:spPr/>
      <dgm:t>
        <a:bodyPr/>
        <a:lstStyle/>
        <a:p>
          <a:r>
            <a:rPr lang="en-MY" sz="1600" dirty="0" err="1" smtClean="0"/>
            <a:t>PENILAIAN</a:t>
          </a:r>
          <a:r>
            <a:rPr lang="en-MY" sz="1600" dirty="0" smtClean="0"/>
            <a:t> (ASSESSMENT)</a:t>
          </a:r>
          <a:endParaRPr lang="en-MY" sz="1600" dirty="0"/>
        </a:p>
      </dgm:t>
    </dgm:pt>
    <dgm:pt modelId="{389F8F5E-1034-406C-A006-066ADDA68602}" type="parTrans" cxnId="{61127041-06F1-4F2A-B3DA-216C7F2605D0}">
      <dgm:prSet/>
      <dgm:spPr/>
      <dgm:t>
        <a:bodyPr/>
        <a:lstStyle/>
        <a:p>
          <a:endParaRPr lang="en-MY"/>
        </a:p>
      </dgm:t>
    </dgm:pt>
    <dgm:pt modelId="{9AACCD96-2E1F-46E9-A776-B033B4D301E3}" type="sibTrans" cxnId="{61127041-06F1-4F2A-B3DA-216C7F2605D0}">
      <dgm:prSet/>
      <dgm:spPr/>
      <dgm:t>
        <a:bodyPr/>
        <a:lstStyle/>
        <a:p>
          <a:endParaRPr lang="en-MY"/>
        </a:p>
      </dgm:t>
    </dgm:pt>
    <dgm:pt modelId="{3F87E65B-EDD3-4F6B-AB35-EDFAC78F1DF4}">
      <dgm:prSet phldrT="[Text]" custT="1"/>
      <dgm:spPr/>
      <dgm:t>
        <a:bodyPr/>
        <a:lstStyle/>
        <a:p>
          <a:pPr algn="ctr"/>
          <a:r>
            <a:rPr lang="en-MY" sz="1800" dirty="0" err="1" smtClean="0">
              <a:solidFill>
                <a:schemeClr val="bg1"/>
              </a:solidFill>
            </a:rPr>
            <a:t>AKTIVITI</a:t>
          </a:r>
          <a:r>
            <a:rPr lang="en-MY" sz="1800" dirty="0" smtClean="0">
              <a:solidFill>
                <a:schemeClr val="bg1"/>
              </a:solidFill>
            </a:rPr>
            <a:t> (ACTIVITIES)</a:t>
          </a:r>
          <a:endParaRPr lang="en-MY" sz="1800" dirty="0">
            <a:solidFill>
              <a:schemeClr val="bg1"/>
            </a:solidFill>
          </a:endParaRPr>
        </a:p>
      </dgm:t>
    </dgm:pt>
    <dgm:pt modelId="{BE265CC8-9B5F-4109-A73A-DD3EF4D67D9B}" type="parTrans" cxnId="{69700966-CDAB-4C40-9971-9D71C61A8096}">
      <dgm:prSet/>
      <dgm:spPr/>
      <dgm:t>
        <a:bodyPr/>
        <a:lstStyle/>
        <a:p>
          <a:endParaRPr lang="en-MY"/>
        </a:p>
      </dgm:t>
    </dgm:pt>
    <dgm:pt modelId="{1AE9C2F4-11D2-4A37-ABF2-AD3D2F170BD2}" type="sibTrans" cxnId="{69700966-CDAB-4C40-9971-9D71C61A8096}">
      <dgm:prSet/>
      <dgm:spPr/>
      <dgm:t>
        <a:bodyPr/>
        <a:lstStyle/>
        <a:p>
          <a:endParaRPr lang="en-MY"/>
        </a:p>
      </dgm:t>
    </dgm:pt>
    <dgm:pt modelId="{F7C8053A-B9BE-45EC-9233-FAB9862BAF5B}" type="pres">
      <dgm:prSet presAssocID="{802CA44B-5169-48EE-9ADE-CE39024E8F6F}" presName="Name0" presStyleCnt="0">
        <dgm:presLayoutVars>
          <dgm:chMax/>
          <dgm:chPref/>
          <dgm:dir/>
          <dgm:animLvl val="lvl"/>
        </dgm:presLayoutVars>
      </dgm:prSet>
      <dgm:spPr/>
    </dgm:pt>
    <dgm:pt modelId="{1900E4EF-15AC-4F82-8E81-35DA07E48C73}" type="pres">
      <dgm:prSet presAssocID="{91BAC6AE-F379-4EC9-9668-3D4D0D75478C}" presName="composite" presStyleCnt="0"/>
      <dgm:spPr/>
    </dgm:pt>
    <dgm:pt modelId="{95EA308A-10CD-41F8-8146-7B7169695FBD}" type="pres">
      <dgm:prSet presAssocID="{91BAC6AE-F379-4EC9-9668-3D4D0D75478C}" presName="Parent1" presStyleLbl="node1" presStyleIdx="0" presStyleCnt="6" custScaleX="228101" custScaleY="103071">
        <dgm:presLayoutVars>
          <dgm:chMax val="1"/>
          <dgm:chPref val="1"/>
          <dgm:bulletEnabled val="1"/>
        </dgm:presLayoutVars>
      </dgm:prSet>
      <dgm:spPr/>
      <dgm:t>
        <a:bodyPr/>
        <a:lstStyle/>
        <a:p>
          <a:endParaRPr lang="en-MY"/>
        </a:p>
      </dgm:t>
    </dgm:pt>
    <dgm:pt modelId="{73DE6AD6-FB12-46CE-93B9-01A2C3DEDF60}" type="pres">
      <dgm:prSet presAssocID="{91BAC6AE-F379-4EC9-9668-3D4D0D75478C}" presName="Childtext1" presStyleLbl="revTx" presStyleIdx="0" presStyleCnt="3" custScaleX="227592" custScaleY="245734" custLinFactX="10828" custLinFactNeighborX="100000" custLinFactNeighborY="13475">
        <dgm:presLayoutVars>
          <dgm:chMax val="0"/>
          <dgm:chPref val="0"/>
          <dgm:bulletEnabled val="1"/>
        </dgm:presLayoutVars>
      </dgm:prSet>
      <dgm:spPr/>
      <dgm:t>
        <a:bodyPr/>
        <a:lstStyle/>
        <a:p>
          <a:endParaRPr lang="en-MY"/>
        </a:p>
      </dgm:t>
    </dgm:pt>
    <dgm:pt modelId="{E9B26BFA-C2AC-49AD-9D0F-060621A90CA0}" type="pres">
      <dgm:prSet presAssocID="{91BAC6AE-F379-4EC9-9668-3D4D0D75478C}" presName="BalanceSpacing" presStyleCnt="0"/>
      <dgm:spPr/>
    </dgm:pt>
    <dgm:pt modelId="{75B3EBC9-D789-491F-8513-254104E68E32}" type="pres">
      <dgm:prSet presAssocID="{91BAC6AE-F379-4EC9-9668-3D4D0D75478C}" presName="BalanceSpacing1" presStyleCnt="0"/>
      <dgm:spPr/>
    </dgm:pt>
    <dgm:pt modelId="{7C4BC97B-469B-40E4-B7AD-CBD7C32D5FD6}" type="pres">
      <dgm:prSet presAssocID="{98699611-6EBB-4038-BF86-6E084F0624C0}" presName="Accent1Text" presStyleLbl="node1" presStyleIdx="1" presStyleCnt="6" custScaleX="251574" custLinFactX="-88268" custLinFactNeighborX="-100000" custLinFactNeighborY="81385"/>
      <dgm:spPr/>
    </dgm:pt>
    <dgm:pt modelId="{CAEF76C5-F5FA-45BD-81AC-1101023C708D}" type="pres">
      <dgm:prSet presAssocID="{98699611-6EBB-4038-BF86-6E084F0624C0}" presName="spaceBetweenRectangles" presStyleCnt="0"/>
      <dgm:spPr/>
    </dgm:pt>
    <dgm:pt modelId="{810A60D0-77DF-49A8-82BC-6102986FD8F2}" type="pres">
      <dgm:prSet presAssocID="{D3594CB9-DCA6-4471-A5A0-C5F1D40E9330}" presName="composite" presStyleCnt="0"/>
      <dgm:spPr/>
    </dgm:pt>
    <dgm:pt modelId="{A16E1C10-08CF-4EB8-BE6C-B19B3D71A0DD}" type="pres">
      <dgm:prSet presAssocID="{D3594CB9-DCA6-4471-A5A0-C5F1D40E9330}" presName="Parent1" presStyleLbl="node1" presStyleIdx="2" presStyleCnt="6" custScaleX="64368" custScaleY="63763" custLinFactY="-43974" custLinFactNeighborX="-96882" custLinFactNeighborY="-100000">
        <dgm:presLayoutVars>
          <dgm:chMax val="1"/>
          <dgm:chPref val="1"/>
          <dgm:bulletEnabled val="1"/>
        </dgm:presLayoutVars>
      </dgm:prSet>
      <dgm:spPr/>
    </dgm:pt>
    <dgm:pt modelId="{AF39EA97-D4EC-43FE-A391-8B55A3168072}" type="pres">
      <dgm:prSet presAssocID="{D3594CB9-DCA6-4471-A5A0-C5F1D40E9330}" presName="Childtext1" presStyleLbl="revTx" presStyleIdx="1" presStyleCnt="3" custScaleX="232695" custLinFactNeighborX="50163" custLinFactNeighborY="42466">
        <dgm:presLayoutVars>
          <dgm:chMax val="0"/>
          <dgm:chPref val="0"/>
          <dgm:bulletEnabled val="1"/>
        </dgm:presLayoutVars>
      </dgm:prSet>
      <dgm:spPr/>
      <dgm:t>
        <a:bodyPr/>
        <a:lstStyle/>
        <a:p>
          <a:endParaRPr lang="en-MY"/>
        </a:p>
      </dgm:t>
    </dgm:pt>
    <dgm:pt modelId="{E55E73C3-8AF9-4C05-9A04-DCDD9E429251}" type="pres">
      <dgm:prSet presAssocID="{D3594CB9-DCA6-4471-A5A0-C5F1D40E9330}" presName="BalanceSpacing" presStyleCnt="0"/>
      <dgm:spPr/>
    </dgm:pt>
    <dgm:pt modelId="{2D9A51AD-8AA2-4A25-9DFC-FEBE484B215F}" type="pres">
      <dgm:prSet presAssocID="{D3594CB9-DCA6-4471-A5A0-C5F1D40E9330}" presName="BalanceSpacing1" presStyleCnt="0"/>
      <dgm:spPr/>
    </dgm:pt>
    <dgm:pt modelId="{B4EC1086-1344-43EA-833C-E738E7D329B8}" type="pres">
      <dgm:prSet presAssocID="{9C15D451-6E89-405B-9C46-7FB74904B350}" presName="Accent1Text" presStyleLbl="node1" presStyleIdx="3" presStyleCnt="6" custScaleX="67519" custScaleY="69541" custLinFactY="27532" custLinFactNeighborX="2352" custLinFactNeighborY="100000"/>
      <dgm:spPr/>
    </dgm:pt>
    <dgm:pt modelId="{D9462586-7511-4189-A6E3-230D61B651CA}" type="pres">
      <dgm:prSet presAssocID="{9C15D451-6E89-405B-9C46-7FB74904B350}" presName="spaceBetweenRectangles" presStyleCnt="0"/>
      <dgm:spPr/>
    </dgm:pt>
    <dgm:pt modelId="{9654229E-ACF4-484B-984A-CC1820B924F9}" type="pres">
      <dgm:prSet presAssocID="{F6F62119-6DB6-40D1-A9EA-3A56E9FC3DD7}" presName="composite" presStyleCnt="0"/>
      <dgm:spPr/>
    </dgm:pt>
    <dgm:pt modelId="{6AC71136-5441-450F-BAD4-7BEC37AF8F6D}" type="pres">
      <dgm:prSet presAssocID="{F6F62119-6DB6-40D1-A9EA-3A56E9FC3DD7}" presName="Parent1" presStyleLbl="node1" presStyleIdx="4" presStyleCnt="6" custScaleX="217587" custScaleY="124251" custLinFactX="66089" custLinFactNeighborX="100000" custLinFactNeighborY="-34122">
        <dgm:presLayoutVars>
          <dgm:chMax val="1"/>
          <dgm:chPref val="1"/>
          <dgm:bulletEnabled val="1"/>
        </dgm:presLayoutVars>
      </dgm:prSet>
      <dgm:spPr/>
    </dgm:pt>
    <dgm:pt modelId="{42AA954B-9B7C-4FDA-B776-81A2DFF847C2}" type="pres">
      <dgm:prSet presAssocID="{F6F62119-6DB6-40D1-A9EA-3A56E9FC3DD7}" presName="Childtext1" presStyleLbl="revTx" presStyleIdx="2" presStyleCnt="3" custLinFactX="-152982" custLinFactY="-90925" custLinFactNeighborX="-200000" custLinFactNeighborY="-100000">
        <dgm:presLayoutVars>
          <dgm:chMax val="0"/>
          <dgm:chPref val="0"/>
          <dgm:bulletEnabled val="1"/>
        </dgm:presLayoutVars>
      </dgm:prSet>
      <dgm:spPr/>
    </dgm:pt>
    <dgm:pt modelId="{8266B15A-EA72-4201-804A-F50FFFBB7C6D}" type="pres">
      <dgm:prSet presAssocID="{F6F62119-6DB6-40D1-A9EA-3A56E9FC3DD7}" presName="BalanceSpacing" presStyleCnt="0"/>
      <dgm:spPr/>
    </dgm:pt>
    <dgm:pt modelId="{5F06331A-016D-4DF2-8931-D5F9717C1CD3}" type="pres">
      <dgm:prSet presAssocID="{F6F62119-6DB6-40D1-A9EA-3A56E9FC3DD7}" presName="BalanceSpacing1" presStyleCnt="0"/>
      <dgm:spPr/>
    </dgm:pt>
    <dgm:pt modelId="{158F0F59-02C9-4FF8-8232-762A50EBF0A4}" type="pres">
      <dgm:prSet presAssocID="{9AACCD96-2E1F-46E9-A776-B033B4D301E3}" presName="Accent1Text" presStyleLbl="node1" presStyleIdx="5" presStyleCnt="6" custScaleX="61632" custScaleY="66776" custLinFactX="-122771" custLinFactNeighborX="-200000" custLinFactNeighborY="-74618"/>
      <dgm:spPr/>
    </dgm:pt>
  </dgm:ptLst>
  <dgm:cxnLst>
    <dgm:cxn modelId="{2234ADC3-A2C5-4AD8-BF47-B130781A95DD}" type="presOf" srcId="{9C15D451-6E89-405B-9C46-7FB74904B350}" destId="{B4EC1086-1344-43EA-833C-E738E7D329B8}" srcOrd="0" destOrd="0" presId="urn:microsoft.com/office/officeart/2008/layout/AlternatingHexagons"/>
    <dgm:cxn modelId="{84D2968B-47E0-47BB-9EC5-E0FB121D8F1B}" type="presOf" srcId="{A641F41A-BE3A-43D6-B8CD-483AA3515C7E}" destId="{73DE6AD6-FB12-46CE-93B9-01A2C3DEDF60}" srcOrd="0" destOrd="0" presId="urn:microsoft.com/office/officeart/2008/layout/AlternatingHexagons"/>
    <dgm:cxn modelId="{04339C15-BEC9-4991-847F-F0C371553941}" type="presOf" srcId="{D3594CB9-DCA6-4471-A5A0-C5F1D40E9330}" destId="{A16E1C10-08CF-4EB8-BE6C-B19B3D71A0DD}" srcOrd="0" destOrd="0" presId="urn:microsoft.com/office/officeart/2008/layout/AlternatingHexagons"/>
    <dgm:cxn modelId="{7C7DE2B7-1069-4A36-8C68-A4EE2F0801BA}" srcId="{802CA44B-5169-48EE-9ADE-CE39024E8F6F}" destId="{D3594CB9-DCA6-4471-A5A0-C5F1D40E9330}" srcOrd="1" destOrd="0" parTransId="{F598E373-B056-4820-8E35-D9ADE36549B4}" sibTransId="{9C15D451-6E89-405B-9C46-7FB74904B350}"/>
    <dgm:cxn modelId="{668DCBC8-31EE-4019-9C2F-470BF84B6CF3}" type="presOf" srcId="{91BAC6AE-F379-4EC9-9668-3D4D0D75478C}" destId="{95EA308A-10CD-41F8-8146-7B7169695FBD}" srcOrd="0" destOrd="0" presId="urn:microsoft.com/office/officeart/2008/layout/AlternatingHexagons"/>
    <dgm:cxn modelId="{9276304D-02AC-42FD-B3F4-EA1D68427C1D}" type="presOf" srcId="{98699611-6EBB-4038-BF86-6E084F0624C0}" destId="{7C4BC97B-469B-40E4-B7AD-CBD7C32D5FD6}" srcOrd="0" destOrd="0" presId="urn:microsoft.com/office/officeart/2008/layout/AlternatingHexagons"/>
    <dgm:cxn modelId="{954ADABD-787A-4117-BCBE-14959A1AC8DE}" srcId="{D3594CB9-DCA6-4471-A5A0-C5F1D40E9330}" destId="{8B5BCC37-CE44-4E58-A406-61C4B123BD28}" srcOrd="0" destOrd="0" parTransId="{D1857A87-552C-499C-A68F-76BC2B07EABB}" sibTransId="{B79F4E24-EEC2-4E84-8C09-B1D7634DC2E7}"/>
    <dgm:cxn modelId="{EA681916-C041-43A3-8754-0B37751ABB03}" srcId="{802CA44B-5169-48EE-9ADE-CE39024E8F6F}" destId="{91BAC6AE-F379-4EC9-9668-3D4D0D75478C}" srcOrd="0" destOrd="0" parTransId="{2AC8EE99-A214-4993-B9D2-2D14247BEA60}" sibTransId="{98699611-6EBB-4038-BF86-6E084F0624C0}"/>
    <dgm:cxn modelId="{45FB8C44-086F-49D1-B61C-8594802B2996}" srcId="{91BAC6AE-F379-4EC9-9668-3D4D0D75478C}" destId="{A641F41A-BE3A-43D6-B8CD-483AA3515C7E}" srcOrd="0" destOrd="0" parTransId="{655B55E0-47D0-4FFC-ABC7-5F813FBF0943}" sibTransId="{07D55BA7-8CB7-409E-915E-BBB1CDF35719}"/>
    <dgm:cxn modelId="{BC7AFAD0-31FC-413B-BB34-5B7544EA213A}" type="presOf" srcId="{F6F62119-6DB6-40D1-A9EA-3A56E9FC3DD7}" destId="{6AC71136-5441-450F-BAD4-7BEC37AF8F6D}" srcOrd="0" destOrd="0" presId="urn:microsoft.com/office/officeart/2008/layout/AlternatingHexagons"/>
    <dgm:cxn modelId="{743DA48A-5D04-4C78-BADB-EA3DB5B05FF0}" type="presOf" srcId="{802CA44B-5169-48EE-9ADE-CE39024E8F6F}" destId="{F7C8053A-B9BE-45EC-9233-FAB9862BAF5B}" srcOrd="0" destOrd="0" presId="urn:microsoft.com/office/officeart/2008/layout/AlternatingHexagons"/>
    <dgm:cxn modelId="{57803191-780C-4AD0-B0DD-5FA53A3C6F9E}" type="presOf" srcId="{8B5BCC37-CE44-4E58-A406-61C4B123BD28}" destId="{AF39EA97-D4EC-43FE-A391-8B55A3168072}" srcOrd="0" destOrd="0" presId="urn:microsoft.com/office/officeart/2008/layout/AlternatingHexagons"/>
    <dgm:cxn modelId="{69700966-CDAB-4C40-9971-9D71C61A8096}" srcId="{F6F62119-6DB6-40D1-A9EA-3A56E9FC3DD7}" destId="{3F87E65B-EDD3-4F6B-AB35-EDFAC78F1DF4}" srcOrd="0" destOrd="0" parTransId="{BE265CC8-9B5F-4109-A73A-DD3EF4D67D9B}" sibTransId="{1AE9C2F4-11D2-4A37-ABF2-AD3D2F170BD2}"/>
    <dgm:cxn modelId="{AD744F54-3A9F-4840-A5BE-DB7FD40824D4}" type="presOf" srcId="{3F87E65B-EDD3-4F6B-AB35-EDFAC78F1DF4}" destId="{42AA954B-9B7C-4FDA-B776-81A2DFF847C2}" srcOrd="0" destOrd="0" presId="urn:microsoft.com/office/officeart/2008/layout/AlternatingHexagons"/>
    <dgm:cxn modelId="{61127041-06F1-4F2A-B3DA-216C7F2605D0}" srcId="{802CA44B-5169-48EE-9ADE-CE39024E8F6F}" destId="{F6F62119-6DB6-40D1-A9EA-3A56E9FC3DD7}" srcOrd="2" destOrd="0" parTransId="{389F8F5E-1034-406C-A006-066ADDA68602}" sibTransId="{9AACCD96-2E1F-46E9-A776-B033B4D301E3}"/>
    <dgm:cxn modelId="{37275C4F-6731-4182-A771-3D563962EF28}" type="presOf" srcId="{9AACCD96-2E1F-46E9-A776-B033B4D301E3}" destId="{158F0F59-02C9-4FF8-8232-762A50EBF0A4}" srcOrd="0" destOrd="0" presId="urn:microsoft.com/office/officeart/2008/layout/AlternatingHexagons"/>
    <dgm:cxn modelId="{BC2D13C9-903B-4CC0-9444-B4ECFB6FE422}" type="presParOf" srcId="{F7C8053A-B9BE-45EC-9233-FAB9862BAF5B}" destId="{1900E4EF-15AC-4F82-8E81-35DA07E48C73}" srcOrd="0" destOrd="0" presId="urn:microsoft.com/office/officeart/2008/layout/AlternatingHexagons"/>
    <dgm:cxn modelId="{25CDF25D-3592-4ACE-918E-B36A524B25F9}" type="presParOf" srcId="{1900E4EF-15AC-4F82-8E81-35DA07E48C73}" destId="{95EA308A-10CD-41F8-8146-7B7169695FBD}" srcOrd="0" destOrd="0" presId="urn:microsoft.com/office/officeart/2008/layout/AlternatingHexagons"/>
    <dgm:cxn modelId="{5464A989-CB02-4943-BFDE-061A98063617}" type="presParOf" srcId="{1900E4EF-15AC-4F82-8E81-35DA07E48C73}" destId="{73DE6AD6-FB12-46CE-93B9-01A2C3DEDF60}" srcOrd="1" destOrd="0" presId="urn:microsoft.com/office/officeart/2008/layout/AlternatingHexagons"/>
    <dgm:cxn modelId="{A1D61CFD-5535-4C9F-8954-AF7D29EBC9FA}" type="presParOf" srcId="{1900E4EF-15AC-4F82-8E81-35DA07E48C73}" destId="{E9B26BFA-C2AC-49AD-9D0F-060621A90CA0}" srcOrd="2" destOrd="0" presId="urn:microsoft.com/office/officeart/2008/layout/AlternatingHexagons"/>
    <dgm:cxn modelId="{07792C87-D4F8-4947-B8FE-B6EA374053CE}" type="presParOf" srcId="{1900E4EF-15AC-4F82-8E81-35DA07E48C73}" destId="{75B3EBC9-D789-491F-8513-254104E68E32}" srcOrd="3" destOrd="0" presId="urn:microsoft.com/office/officeart/2008/layout/AlternatingHexagons"/>
    <dgm:cxn modelId="{AC0084B9-CBAC-4A4D-9776-FD3385D9FE18}" type="presParOf" srcId="{1900E4EF-15AC-4F82-8E81-35DA07E48C73}" destId="{7C4BC97B-469B-40E4-B7AD-CBD7C32D5FD6}" srcOrd="4" destOrd="0" presId="urn:microsoft.com/office/officeart/2008/layout/AlternatingHexagons"/>
    <dgm:cxn modelId="{A3381B5F-6BCF-46A2-9230-8311664B8581}" type="presParOf" srcId="{F7C8053A-B9BE-45EC-9233-FAB9862BAF5B}" destId="{CAEF76C5-F5FA-45BD-81AC-1101023C708D}" srcOrd="1" destOrd="0" presId="urn:microsoft.com/office/officeart/2008/layout/AlternatingHexagons"/>
    <dgm:cxn modelId="{7AF073DA-B520-4206-8CD0-25195688293A}" type="presParOf" srcId="{F7C8053A-B9BE-45EC-9233-FAB9862BAF5B}" destId="{810A60D0-77DF-49A8-82BC-6102986FD8F2}" srcOrd="2" destOrd="0" presId="urn:microsoft.com/office/officeart/2008/layout/AlternatingHexagons"/>
    <dgm:cxn modelId="{6E522F60-A4BF-4D52-BF70-9A151E5C7B72}" type="presParOf" srcId="{810A60D0-77DF-49A8-82BC-6102986FD8F2}" destId="{A16E1C10-08CF-4EB8-BE6C-B19B3D71A0DD}" srcOrd="0" destOrd="0" presId="urn:microsoft.com/office/officeart/2008/layout/AlternatingHexagons"/>
    <dgm:cxn modelId="{0DF1F4D5-6113-4106-B023-6BC7D7942BFA}" type="presParOf" srcId="{810A60D0-77DF-49A8-82BC-6102986FD8F2}" destId="{AF39EA97-D4EC-43FE-A391-8B55A3168072}" srcOrd="1" destOrd="0" presId="urn:microsoft.com/office/officeart/2008/layout/AlternatingHexagons"/>
    <dgm:cxn modelId="{3318A449-495D-4BA3-AEE0-43F87541FBC3}" type="presParOf" srcId="{810A60D0-77DF-49A8-82BC-6102986FD8F2}" destId="{E55E73C3-8AF9-4C05-9A04-DCDD9E429251}" srcOrd="2" destOrd="0" presId="urn:microsoft.com/office/officeart/2008/layout/AlternatingHexagons"/>
    <dgm:cxn modelId="{5A3593AB-EF8C-414D-97DE-39ECED82239F}" type="presParOf" srcId="{810A60D0-77DF-49A8-82BC-6102986FD8F2}" destId="{2D9A51AD-8AA2-4A25-9DFC-FEBE484B215F}" srcOrd="3" destOrd="0" presId="urn:microsoft.com/office/officeart/2008/layout/AlternatingHexagons"/>
    <dgm:cxn modelId="{6C54E192-E10C-4915-8CFC-DF449ADA4DD3}" type="presParOf" srcId="{810A60D0-77DF-49A8-82BC-6102986FD8F2}" destId="{B4EC1086-1344-43EA-833C-E738E7D329B8}" srcOrd="4" destOrd="0" presId="urn:microsoft.com/office/officeart/2008/layout/AlternatingHexagons"/>
    <dgm:cxn modelId="{2361945D-DF25-490B-AC71-4573D585E246}" type="presParOf" srcId="{F7C8053A-B9BE-45EC-9233-FAB9862BAF5B}" destId="{D9462586-7511-4189-A6E3-230D61B651CA}" srcOrd="3" destOrd="0" presId="urn:microsoft.com/office/officeart/2008/layout/AlternatingHexagons"/>
    <dgm:cxn modelId="{612BC7C5-6A77-4A33-98D8-343BAE0EF895}" type="presParOf" srcId="{F7C8053A-B9BE-45EC-9233-FAB9862BAF5B}" destId="{9654229E-ACF4-484B-984A-CC1820B924F9}" srcOrd="4" destOrd="0" presId="urn:microsoft.com/office/officeart/2008/layout/AlternatingHexagons"/>
    <dgm:cxn modelId="{E2C609ED-54CC-4F2E-A668-12D9928A6452}" type="presParOf" srcId="{9654229E-ACF4-484B-984A-CC1820B924F9}" destId="{6AC71136-5441-450F-BAD4-7BEC37AF8F6D}" srcOrd="0" destOrd="0" presId="urn:microsoft.com/office/officeart/2008/layout/AlternatingHexagons"/>
    <dgm:cxn modelId="{CDE7EC8F-C534-4406-B3FF-8DD81864D85C}" type="presParOf" srcId="{9654229E-ACF4-484B-984A-CC1820B924F9}" destId="{42AA954B-9B7C-4FDA-B776-81A2DFF847C2}" srcOrd="1" destOrd="0" presId="urn:microsoft.com/office/officeart/2008/layout/AlternatingHexagons"/>
    <dgm:cxn modelId="{C99D03D8-8669-4461-B6A3-44E11BA8C3B7}" type="presParOf" srcId="{9654229E-ACF4-484B-984A-CC1820B924F9}" destId="{8266B15A-EA72-4201-804A-F50FFFBB7C6D}" srcOrd="2" destOrd="0" presId="urn:microsoft.com/office/officeart/2008/layout/AlternatingHexagons"/>
    <dgm:cxn modelId="{10B44D61-522F-4EF9-AC0B-F648CE8B8B5B}" type="presParOf" srcId="{9654229E-ACF4-484B-984A-CC1820B924F9}" destId="{5F06331A-016D-4DF2-8931-D5F9717C1CD3}" srcOrd="3" destOrd="0" presId="urn:microsoft.com/office/officeart/2008/layout/AlternatingHexagons"/>
    <dgm:cxn modelId="{C5799AC9-BABC-4B6A-810E-DFF14BF3576C}" type="presParOf" srcId="{9654229E-ACF4-484B-984A-CC1820B924F9}" destId="{158F0F59-02C9-4FF8-8232-762A50EBF0A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5D37-64BF-485A-BFC5-8DA21A153852}">
      <dsp:nvSpPr>
        <dsp:cNvPr id="0" name=""/>
        <dsp:cNvSpPr/>
      </dsp:nvSpPr>
      <dsp:spPr>
        <a:xfrm>
          <a:off x="0" y="0"/>
          <a:ext cx="2655093"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MY" sz="2000" kern="1200" dirty="0" err="1" smtClean="0"/>
            <a:t>FASA</a:t>
          </a:r>
          <a:r>
            <a:rPr lang="en-MY" sz="2000" kern="1200" dirty="0" smtClean="0"/>
            <a:t> </a:t>
          </a:r>
          <a:r>
            <a:rPr lang="en-MY" sz="2000" kern="1200" dirty="0" err="1" smtClean="0"/>
            <a:t>AWAL</a:t>
          </a:r>
          <a:r>
            <a:rPr lang="en-MY" sz="2000" kern="1200" dirty="0" smtClean="0"/>
            <a:t>          </a:t>
          </a:r>
          <a:r>
            <a:rPr lang="en-MY" sz="2000" kern="1200" dirty="0" smtClean="0"/>
            <a:t>(2011-2012)</a:t>
          </a:r>
        </a:p>
        <a:p>
          <a:pPr lvl="0" algn="ctr" defTabSz="889000">
            <a:lnSpc>
              <a:spcPct val="90000"/>
            </a:lnSpc>
            <a:spcBef>
              <a:spcPct val="0"/>
            </a:spcBef>
            <a:spcAft>
              <a:spcPct val="35000"/>
            </a:spcAft>
          </a:pPr>
          <a:r>
            <a:rPr lang="en-MY" sz="1400" kern="1200" dirty="0" err="1" smtClean="0"/>
            <a:t>Semua</a:t>
          </a:r>
          <a:r>
            <a:rPr lang="en-MY" sz="1400" kern="1200" dirty="0" smtClean="0"/>
            <a:t> </a:t>
          </a:r>
          <a:r>
            <a:rPr lang="en-MY" sz="1400" kern="1200" dirty="0" err="1" smtClean="0"/>
            <a:t>IPT</a:t>
          </a:r>
          <a:r>
            <a:rPr lang="en-MY" sz="1400" kern="1200" dirty="0" smtClean="0"/>
            <a:t> </a:t>
          </a:r>
          <a:r>
            <a:rPr lang="en-MY" sz="1400" kern="1200" dirty="0" err="1" smtClean="0"/>
            <a:t>harus</a:t>
          </a:r>
          <a:r>
            <a:rPr lang="en-MY" sz="1400" kern="1200" dirty="0" smtClean="0"/>
            <a:t> </a:t>
          </a:r>
          <a:r>
            <a:rPr lang="en-MY" sz="1400" kern="1200" dirty="0" err="1" smtClean="0"/>
            <a:t>mempunyai</a:t>
          </a:r>
          <a:r>
            <a:rPr lang="en-MY" sz="1400" kern="1200" dirty="0" smtClean="0"/>
            <a:t> </a:t>
          </a:r>
          <a:r>
            <a:rPr lang="en-MY" sz="1400" kern="1200" dirty="0" err="1" smtClean="0"/>
            <a:t>sekurang-kurangnya</a:t>
          </a:r>
          <a:r>
            <a:rPr lang="en-MY" sz="1400" kern="1200" dirty="0" smtClean="0"/>
            <a:t> : </a:t>
          </a:r>
        </a:p>
        <a:p>
          <a:pPr lvl="0" algn="ctr" defTabSz="889000">
            <a:lnSpc>
              <a:spcPct val="90000"/>
            </a:lnSpc>
            <a:spcBef>
              <a:spcPct val="0"/>
            </a:spcBef>
            <a:spcAft>
              <a:spcPct val="35000"/>
            </a:spcAft>
          </a:pPr>
          <a:r>
            <a:rPr lang="en-MY" sz="1400" kern="1200" dirty="0" smtClean="0"/>
            <a:t>1. 5-10% </a:t>
          </a:r>
          <a:r>
            <a:rPr lang="en-MY" sz="1400" kern="1200" dirty="0" err="1" smtClean="0"/>
            <a:t>daripada</a:t>
          </a:r>
          <a:r>
            <a:rPr lang="en-MY" sz="1400" kern="1200" dirty="0" smtClean="0"/>
            <a:t> </a:t>
          </a:r>
          <a:r>
            <a:rPr lang="en-MY" sz="1400" kern="1200" dirty="0" err="1" smtClean="0"/>
            <a:t>kurikulum</a:t>
          </a:r>
          <a:r>
            <a:rPr lang="en-MY" sz="1400" kern="1200" dirty="0" smtClean="0"/>
            <a:t> </a:t>
          </a:r>
          <a:r>
            <a:rPr lang="en-MY" sz="1400" kern="1200" dirty="0" err="1" smtClean="0"/>
            <a:t>kursus</a:t>
          </a:r>
          <a:r>
            <a:rPr lang="en-MY" sz="1400" kern="1200" dirty="0" smtClean="0"/>
            <a:t> </a:t>
          </a:r>
          <a:r>
            <a:rPr lang="en-MY" sz="1400" kern="1200" dirty="0" err="1" smtClean="0"/>
            <a:t>dalam</a:t>
          </a:r>
          <a:r>
            <a:rPr lang="en-MY" sz="1400" kern="1200" dirty="0" smtClean="0"/>
            <a:t> mod blended; e-</a:t>
          </a:r>
          <a:r>
            <a:rPr lang="en-MY" sz="1400" kern="1200" dirty="0" err="1" smtClean="0"/>
            <a:t>kandungan</a:t>
          </a:r>
          <a:r>
            <a:rPr lang="en-MY" sz="1400" kern="1200" dirty="0" smtClean="0"/>
            <a:t> </a:t>
          </a:r>
          <a:r>
            <a:rPr lang="en-MY" sz="1400" kern="1200" dirty="0" err="1" smtClean="0"/>
            <a:t>asli</a:t>
          </a:r>
          <a:r>
            <a:rPr lang="en-MY" sz="1400" kern="1200" dirty="0" smtClean="0"/>
            <a:t> </a:t>
          </a:r>
          <a:r>
            <a:rPr lang="en-MY" sz="1400" kern="1200" dirty="0" err="1" smtClean="0"/>
            <a:t>digalakkan</a:t>
          </a:r>
          <a:endParaRPr lang="en-MY" sz="1400" kern="1200" dirty="0" smtClean="0"/>
        </a:p>
        <a:p>
          <a:pPr lvl="0" algn="ctr" defTabSz="889000">
            <a:lnSpc>
              <a:spcPct val="90000"/>
            </a:lnSpc>
            <a:spcBef>
              <a:spcPct val="0"/>
            </a:spcBef>
            <a:spcAft>
              <a:spcPct val="35000"/>
            </a:spcAft>
          </a:pPr>
          <a:r>
            <a:rPr lang="en-MY" sz="1400" kern="1200" dirty="0" smtClean="0"/>
            <a:t>2. 10% e-</a:t>
          </a:r>
          <a:r>
            <a:rPr lang="en-MY" sz="1400" kern="1200" dirty="0" err="1" smtClean="0"/>
            <a:t>kandungan</a:t>
          </a:r>
          <a:r>
            <a:rPr lang="en-MY" sz="1400" kern="1200" dirty="0" smtClean="0"/>
            <a:t> </a:t>
          </a:r>
          <a:r>
            <a:rPr lang="en-MY" sz="1400" kern="1200" dirty="0" err="1" smtClean="0"/>
            <a:t>dapat</a:t>
          </a:r>
          <a:r>
            <a:rPr lang="en-MY" sz="1400" kern="1200" dirty="0" smtClean="0"/>
            <a:t> </a:t>
          </a:r>
          <a:r>
            <a:rPr lang="en-MY" sz="1400" kern="1200" dirty="0" err="1" smtClean="0"/>
            <a:t>dibangunkan</a:t>
          </a:r>
          <a:r>
            <a:rPr lang="en-MY" sz="1400" kern="1200" dirty="0" smtClean="0"/>
            <a:t> </a:t>
          </a:r>
          <a:r>
            <a:rPr lang="en-MY" sz="1400" kern="1200" dirty="0" err="1" smtClean="0"/>
            <a:t>oleh</a:t>
          </a:r>
          <a:r>
            <a:rPr lang="en-MY" sz="1400" kern="1200" dirty="0" smtClean="0"/>
            <a:t> </a:t>
          </a:r>
          <a:r>
            <a:rPr lang="en-MY" sz="1400" kern="1200" dirty="0" err="1" smtClean="0"/>
            <a:t>IPT</a:t>
          </a:r>
          <a:r>
            <a:rPr lang="en-MY" sz="1400" kern="1200" dirty="0" smtClean="0"/>
            <a:t>; </a:t>
          </a:r>
          <a:r>
            <a:rPr lang="en-MY" sz="1400" kern="1200" dirty="0" err="1" smtClean="0"/>
            <a:t>taksiran</a:t>
          </a:r>
          <a:r>
            <a:rPr lang="en-MY" sz="1400" kern="1200" dirty="0" smtClean="0"/>
            <a:t> </a:t>
          </a:r>
          <a:r>
            <a:rPr lang="en-MY" sz="1400" kern="1200" dirty="0" err="1" smtClean="0"/>
            <a:t>awal</a:t>
          </a:r>
          <a:r>
            <a:rPr lang="en-MY" sz="1400" kern="1200" dirty="0" smtClean="0"/>
            <a:t> yang </a:t>
          </a:r>
          <a:r>
            <a:rPr lang="en-MY" sz="1400" kern="1200" dirty="0" err="1" smtClean="0"/>
            <a:t>dilaksanakan</a:t>
          </a:r>
          <a:r>
            <a:rPr lang="en-MY" sz="1400" kern="1200" dirty="0" smtClean="0"/>
            <a:t> </a:t>
          </a:r>
          <a:r>
            <a:rPr lang="en-MY" sz="1400" kern="1200" dirty="0" err="1" smtClean="0"/>
            <a:t>mengandungi</a:t>
          </a:r>
          <a:r>
            <a:rPr lang="en-MY" sz="1400" kern="1200" dirty="0" smtClean="0"/>
            <a:t> </a:t>
          </a:r>
          <a:r>
            <a:rPr lang="en-MY" sz="1400" kern="1200" dirty="0" err="1" smtClean="0"/>
            <a:t>aktiviti</a:t>
          </a:r>
          <a:r>
            <a:rPr lang="en-MY" sz="1400" kern="1200" dirty="0" smtClean="0"/>
            <a:t> </a:t>
          </a:r>
          <a:r>
            <a:rPr lang="en-MY" sz="1400" kern="1200" dirty="0" err="1" smtClean="0"/>
            <a:t>dan</a:t>
          </a:r>
          <a:r>
            <a:rPr lang="en-MY" sz="1400" kern="1200" dirty="0" smtClean="0"/>
            <a:t> </a:t>
          </a:r>
          <a:r>
            <a:rPr lang="en-MY" sz="1400" kern="1200" dirty="0" err="1" smtClean="0"/>
            <a:t>kolaborasi</a:t>
          </a:r>
          <a:r>
            <a:rPr lang="en-MY" sz="1400" kern="1200" dirty="0" smtClean="0"/>
            <a:t> e–</a:t>
          </a:r>
          <a:r>
            <a:rPr lang="en-MY" sz="1400" kern="1200" dirty="0" err="1" smtClean="0"/>
            <a:t>pembelajaran</a:t>
          </a:r>
          <a:r>
            <a:rPr lang="en-MY" sz="1400" kern="1200" dirty="0" smtClean="0"/>
            <a:t> </a:t>
          </a:r>
          <a:r>
            <a:rPr lang="en-MY" sz="1400" kern="1200" dirty="0" err="1" smtClean="0"/>
            <a:t>dan</a:t>
          </a:r>
          <a:r>
            <a:rPr lang="en-MY" sz="1400" kern="1200" dirty="0" smtClean="0"/>
            <a:t> </a:t>
          </a:r>
          <a:r>
            <a:rPr lang="en-MY" sz="1400" kern="1200" dirty="0" err="1" smtClean="0"/>
            <a:t>garis</a:t>
          </a:r>
          <a:r>
            <a:rPr lang="en-MY" sz="1400" kern="1200" dirty="0" smtClean="0"/>
            <a:t> </a:t>
          </a:r>
          <a:r>
            <a:rPr lang="en-MY" sz="1400" kern="1200" dirty="0" err="1" smtClean="0"/>
            <a:t>panduan</a:t>
          </a:r>
          <a:r>
            <a:rPr lang="en-MY" sz="1400" kern="1200" dirty="0" smtClean="0"/>
            <a:t> e-</a:t>
          </a:r>
          <a:r>
            <a:rPr lang="en-MY" sz="1400" kern="1200" dirty="0" err="1" smtClean="0"/>
            <a:t>pembelajaran</a:t>
          </a:r>
          <a:r>
            <a:rPr lang="en-MY" sz="1400" kern="1200" dirty="0" smtClean="0"/>
            <a:t>  </a:t>
          </a:r>
          <a:r>
            <a:rPr lang="en-MY" sz="1400" kern="1200" dirty="0" err="1" smtClean="0"/>
            <a:t>mula</a:t>
          </a:r>
          <a:r>
            <a:rPr lang="en-MY" sz="1400" kern="1200" dirty="0" smtClean="0"/>
            <a:t> </a:t>
          </a:r>
          <a:r>
            <a:rPr lang="en-MY" sz="1400" kern="1200" dirty="0" err="1" smtClean="0"/>
            <a:t>digubal</a:t>
          </a:r>
          <a:endParaRPr lang="en-MY" sz="2000" kern="1200" dirty="0" smtClean="0"/>
        </a:p>
        <a:p>
          <a:pPr lvl="0" algn="ctr" defTabSz="889000">
            <a:lnSpc>
              <a:spcPct val="90000"/>
            </a:lnSpc>
            <a:spcBef>
              <a:spcPct val="0"/>
            </a:spcBef>
            <a:spcAft>
              <a:spcPct val="35000"/>
            </a:spcAft>
          </a:pPr>
          <a:endParaRPr lang="en-MY" sz="2000" kern="1200" dirty="0"/>
        </a:p>
      </dsp:txBody>
      <dsp:txXfrm>
        <a:off x="0" y="2167466"/>
        <a:ext cx="2655093" cy="2167466"/>
      </dsp:txXfrm>
    </dsp:sp>
    <dsp:sp modelId="{C23A928E-5BC6-4786-BE7C-962B2D2888E8}">
      <dsp:nvSpPr>
        <dsp:cNvPr id="0" name=""/>
        <dsp:cNvSpPr/>
      </dsp:nvSpPr>
      <dsp:spPr>
        <a:xfrm>
          <a:off x="701695" y="109384"/>
          <a:ext cx="1311413" cy="13114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EE76A-2DDB-4AD3-9138-874065068097}">
      <dsp:nvSpPr>
        <dsp:cNvPr id="0" name=""/>
        <dsp:cNvSpPr/>
      </dsp:nvSpPr>
      <dsp:spPr>
        <a:xfrm>
          <a:off x="2736453" y="0"/>
          <a:ext cx="2655093"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ct val="35000"/>
            </a:spcAft>
          </a:pPr>
          <a:r>
            <a:rPr lang="en-MY" sz="2000" kern="1200" dirty="0" err="1" smtClean="0"/>
            <a:t>FASA</a:t>
          </a:r>
          <a:r>
            <a:rPr lang="en-MY" sz="2000" kern="1200" dirty="0" smtClean="0"/>
            <a:t> </a:t>
          </a:r>
          <a:r>
            <a:rPr lang="en-MY" sz="2000" kern="1200" dirty="0" err="1" smtClean="0"/>
            <a:t>PENGISIAN</a:t>
          </a:r>
          <a:r>
            <a:rPr lang="en-MY" sz="2000" kern="1200" dirty="0" smtClean="0"/>
            <a:t> (2013-2014)</a:t>
          </a:r>
        </a:p>
        <a:p>
          <a:pPr lvl="0" algn="ctr" defTabSz="889000">
            <a:lnSpc>
              <a:spcPct val="90000"/>
            </a:lnSpc>
            <a:spcBef>
              <a:spcPct val="0"/>
            </a:spcBef>
            <a:spcAft>
              <a:spcPct val="35000"/>
            </a:spcAft>
          </a:pPr>
          <a:r>
            <a:rPr lang="en-MY" sz="1400" kern="1200" dirty="0" err="1" smtClean="0"/>
            <a:t>Semua</a:t>
          </a:r>
          <a:r>
            <a:rPr lang="en-MY" sz="1400" kern="1200" dirty="0" smtClean="0"/>
            <a:t> </a:t>
          </a:r>
          <a:r>
            <a:rPr lang="en-MY" sz="1400" kern="1200" dirty="0" err="1" smtClean="0"/>
            <a:t>IPT</a:t>
          </a:r>
          <a:r>
            <a:rPr lang="en-MY" sz="1400" kern="1200" dirty="0" smtClean="0"/>
            <a:t> </a:t>
          </a:r>
          <a:r>
            <a:rPr lang="en-MY" sz="1400" kern="1200" dirty="0" err="1" smtClean="0"/>
            <a:t>harus</a:t>
          </a:r>
          <a:r>
            <a:rPr lang="en-MY" sz="1400" kern="1200" dirty="0" smtClean="0"/>
            <a:t> </a:t>
          </a:r>
          <a:r>
            <a:rPr lang="en-MY" sz="1400" kern="1200" dirty="0" err="1" smtClean="0"/>
            <a:t>mempunyai</a:t>
          </a:r>
          <a:r>
            <a:rPr lang="en-MY" sz="1400" kern="1200" dirty="0" smtClean="0"/>
            <a:t> :</a:t>
          </a:r>
        </a:p>
        <a:p>
          <a:pPr lvl="0" algn="ctr" defTabSz="889000">
            <a:lnSpc>
              <a:spcPct val="90000"/>
            </a:lnSpc>
            <a:spcBef>
              <a:spcPct val="0"/>
            </a:spcBef>
            <a:spcAft>
              <a:spcPct val="35000"/>
            </a:spcAft>
          </a:pPr>
          <a:r>
            <a:rPr lang="en-MY" sz="1400" kern="1200" dirty="0" smtClean="0"/>
            <a:t>1. 10-30% </a:t>
          </a:r>
          <a:r>
            <a:rPr lang="en-MY" sz="1400" kern="1200" dirty="0" err="1" smtClean="0"/>
            <a:t>kurikulum</a:t>
          </a:r>
          <a:r>
            <a:rPr lang="en-MY" sz="1400" kern="1200" dirty="0" smtClean="0"/>
            <a:t> </a:t>
          </a:r>
          <a:r>
            <a:rPr lang="en-MY" sz="1400" kern="1200" dirty="0" err="1" smtClean="0"/>
            <a:t>kursus</a:t>
          </a:r>
          <a:r>
            <a:rPr lang="en-MY" sz="1400" kern="1200" dirty="0" smtClean="0"/>
            <a:t> </a:t>
          </a:r>
          <a:r>
            <a:rPr lang="en-MY" sz="1400" kern="1200" dirty="0" err="1" smtClean="0"/>
            <a:t>dalam</a:t>
          </a:r>
          <a:r>
            <a:rPr lang="en-MY" sz="1400" kern="1200" dirty="0" smtClean="0"/>
            <a:t> mod blended</a:t>
          </a:r>
        </a:p>
        <a:p>
          <a:pPr lvl="0" algn="ctr" defTabSz="889000">
            <a:lnSpc>
              <a:spcPct val="90000"/>
            </a:lnSpc>
            <a:spcBef>
              <a:spcPct val="0"/>
            </a:spcBef>
            <a:spcAft>
              <a:spcPct val="35000"/>
            </a:spcAft>
          </a:pPr>
          <a:r>
            <a:rPr lang="en-MY" sz="1400" kern="1200" dirty="0" smtClean="0"/>
            <a:t>2. 25% e-</a:t>
          </a:r>
          <a:r>
            <a:rPr lang="en-MY" sz="1400" kern="1200" dirty="0" err="1" smtClean="0"/>
            <a:t>kandungan</a:t>
          </a:r>
          <a:r>
            <a:rPr lang="en-MY" sz="1400" kern="1200" dirty="0" smtClean="0"/>
            <a:t> </a:t>
          </a:r>
          <a:r>
            <a:rPr lang="en-MY" sz="1400" kern="1200" dirty="0" err="1" smtClean="0"/>
            <a:t>asli</a:t>
          </a:r>
          <a:r>
            <a:rPr lang="en-MY" sz="1400" kern="1200" dirty="0" smtClean="0"/>
            <a:t> </a:t>
          </a:r>
          <a:r>
            <a:rPr lang="en-MY" sz="1400" kern="1200" dirty="0" err="1" smtClean="0"/>
            <a:t>dapat</a:t>
          </a:r>
          <a:r>
            <a:rPr lang="en-MY" sz="1400" kern="1200" dirty="0" smtClean="0"/>
            <a:t> </a:t>
          </a:r>
          <a:r>
            <a:rPr lang="en-MY" sz="1400" kern="1200" dirty="0" err="1" smtClean="0"/>
            <a:t>dibangunkan</a:t>
          </a:r>
          <a:endParaRPr lang="en-MY" sz="1400" kern="1200" dirty="0" smtClean="0"/>
        </a:p>
        <a:p>
          <a:pPr lvl="0" algn="ctr" defTabSz="889000">
            <a:lnSpc>
              <a:spcPct val="90000"/>
            </a:lnSpc>
            <a:spcBef>
              <a:spcPct val="0"/>
            </a:spcBef>
            <a:spcAft>
              <a:spcPct val="35000"/>
            </a:spcAft>
          </a:pPr>
          <a:r>
            <a:rPr lang="en-MY" sz="1400" kern="1200" dirty="0" smtClean="0"/>
            <a:t>3. </a:t>
          </a:r>
          <a:r>
            <a:rPr lang="en-MY" sz="1400" kern="1200" dirty="0" err="1" smtClean="0"/>
            <a:t>peningkatan</a:t>
          </a:r>
          <a:r>
            <a:rPr lang="en-MY" sz="1400" kern="1200" dirty="0" smtClean="0"/>
            <a:t> </a:t>
          </a:r>
          <a:r>
            <a:rPr lang="en-MY" sz="1400" kern="1200" dirty="0" err="1" smtClean="0"/>
            <a:t>terhadap</a:t>
          </a:r>
          <a:r>
            <a:rPr lang="en-MY" sz="1400" kern="1200" dirty="0" smtClean="0"/>
            <a:t> </a:t>
          </a:r>
          <a:r>
            <a:rPr lang="en-MY" sz="1400" kern="1200" dirty="0" err="1" smtClean="0"/>
            <a:t>aktiviti</a:t>
          </a:r>
          <a:r>
            <a:rPr lang="en-MY" sz="1400" kern="1200" dirty="0" smtClean="0"/>
            <a:t> e-</a:t>
          </a:r>
          <a:r>
            <a:rPr lang="en-MY" sz="1400" kern="1200" dirty="0" err="1" smtClean="0"/>
            <a:t>penaksiran</a:t>
          </a:r>
          <a:r>
            <a:rPr lang="en-MY" sz="1400" kern="1200" dirty="0" smtClean="0"/>
            <a:t> </a:t>
          </a:r>
          <a:r>
            <a:rPr lang="en-MY" sz="1400" kern="1200" dirty="0" err="1" smtClean="0"/>
            <a:t>dan</a:t>
          </a:r>
          <a:r>
            <a:rPr lang="en-MY" sz="1400" kern="1200" dirty="0" smtClean="0"/>
            <a:t> </a:t>
          </a:r>
          <a:r>
            <a:rPr lang="en-MY" sz="1400" kern="1200" dirty="0" err="1" smtClean="0"/>
            <a:t>piawai</a:t>
          </a:r>
          <a:r>
            <a:rPr lang="en-MY" sz="1400" kern="1200" dirty="0" smtClean="0"/>
            <a:t> </a:t>
          </a:r>
          <a:r>
            <a:rPr lang="en-MY" sz="1400" kern="1200" dirty="0" err="1" smtClean="0"/>
            <a:t>atau</a:t>
          </a:r>
          <a:r>
            <a:rPr lang="en-MY" sz="1400" kern="1200" dirty="0" smtClean="0"/>
            <a:t> standard e-</a:t>
          </a:r>
          <a:r>
            <a:rPr lang="en-MY" sz="1400" kern="1200" dirty="0" err="1" smtClean="0"/>
            <a:t>pembelajaran</a:t>
          </a:r>
          <a:r>
            <a:rPr lang="en-MY" sz="1400" kern="1200" dirty="0" smtClean="0"/>
            <a:t> </a:t>
          </a:r>
          <a:r>
            <a:rPr lang="en-MY" sz="1400" kern="1200" dirty="0" err="1" smtClean="0"/>
            <a:t>telah</a:t>
          </a:r>
          <a:r>
            <a:rPr lang="en-MY" sz="1400" kern="1200" dirty="0" smtClean="0"/>
            <a:t> </a:t>
          </a:r>
          <a:r>
            <a:rPr lang="en-MY" sz="1400" kern="1200" dirty="0" err="1" smtClean="0"/>
            <a:t>digubal</a:t>
          </a:r>
          <a:r>
            <a:rPr lang="en-MY" sz="1400" kern="1200" dirty="0" smtClean="0"/>
            <a:t> </a:t>
          </a:r>
          <a:r>
            <a:rPr lang="en-MY" sz="1400" kern="1200" dirty="0" err="1" smtClean="0"/>
            <a:t>dan</a:t>
          </a:r>
          <a:r>
            <a:rPr lang="en-MY" sz="1400" kern="1200" dirty="0" smtClean="0"/>
            <a:t> </a:t>
          </a:r>
          <a:r>
            <a:rPr lang="en-MY" sz="1400" kern="1200" dirty="0" err="1" smtClean="0"/>
            <a:t>dinilai</a:t>
          </a:r>
          <a:r>
            <a:rPr lang="en-MY" sz="1400" kern="1200" dirty="0" smtClean="0"/>
            <a:t> </a:t>
          </a:r>
          <a:r>
            <a:rPr lang="en-MY" sz="1400" kern="1200" dirty="0" err="1" smtClean="0"/>
            <a:t>untuk</a:t>
          </a:r>
          <a:r>
            <a:rPr lang="en-MY" sz="1400" kern="1200" dirty="0" smtClean="0"/>
            <a:t> </a:t>
          </a:r>
          <a:r>
            <a:rPr lang="en-MY" sz="1400" kern="1200" dirty="0" err="1" smtClean="0"/>
            <a:t>pelaksanaan</a:t>
          </a:r>
          <a:r>
            <a:rPr lang="en-MY" sz="1400" kern="1200" dirty="0" smtClean="0"/>
            <a:t>. </a:t>
          </a:r>
        </a:p>
        <a:p>
          <a:pPr lvl="0" algn="ctr" defTabSz="889000">
            <a:lnSpc>
              <a:spcPct val="90000"/>
            </a:lnSpc>
            <a:spcBef>
              <a:spcPct val="0"/>
            </a:spcBef>
            <a:spcAft>
              <a:spcPct val="35000"/>
            </a:spcAft>
          </a:pPr>
          <a:endParaRPr lang="en-MY" sz="1200" kern="1200" dirty="0"/>
        </a:p>
      </dsp:txBody>
      <dsp:txXfrm>
        <a:off x="2736453" y="2167466"/>
        <a:ext cx="2655093" cy="2167466"/>
      </dsp:txXfrm>
    </dsp:sp>
    <dsp:sp modelId="{B5FA4598-112C-4D72-9DB8-F0600D359A70}">
      <dsp:nvSpPr>
        <dsp:cNvPr id="0" name=""/>
        <dsp:cNvSpPr/>
      </dsp:nvSpPr>
      <dsp:spPr>
        <a:xfrm>
          <a:off x="3431083" y="116186"/>
          <a:ext cx="1406506" cy="140650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6A74C-4AD6-4515-A4B9-4853D4001DC7}">
      <dsp:nvSpPr>
        <dsp:cNvPr id="0" name=""/>
        <dsp:cNvSpPr/>
      </dsp:nvSpPr>
      <dsp:spPr>
        <a:xfrm>
          <a:off x="5471199" y="0"/>
          <a:ext cx="2655093"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MY" sz="2000" kern="1200" dirty="0" err="1" smtClean="0"/>
            <a:t>FASA</a:t>
          </a:r>
          <a:r>
            <a:rPr lang="en-MY" sz="2000" kern="1200" dirty="0" smtClean="0"/>
            <a:t> </a:t>
          </a:r>
          <a:r>
            <a:rPr lang="en-MY" sz="2000" kern="1200" dirty="0" smtClean="0"/>
            <a:t>OPTIMUM    (2015 </a:t>
          </a:r>
          <a:r>
            <a:rPr lang="en-MY" sz="2000" kern="1200" dirty="0" err="1" smtClean="0"/>
            <a:t>ke</a:t>
          </a:r>
          <a:r>
            <a:rPr lang="en-MY" sz="2000" kern="1200" dirty="0" smtClean="0"/>
            <a:t> </a:t>
          </a:r>
          <a:r>
            <a:rPr lang="en-MY" sz="2000" kern="1200" dirty="0" err="1" smtClean="0"/>
            <a:t>atas</a:t>
          </a:r>
          <a:r>
            <a:rPr lang="en-MY" sz="2000" kern="1200" dirty="0" smtClean="0"/>
            <a:t>)</a:t>
          </a:r>
          <a:endParaRPr lang="en-MY" sz="2000" kern="1200" dirty="0" smtClean="0"/>
        </a:p>
        <a:p>
          <a:pPr lvl="0" algn="ctr" defTabSz="889000">
            <a:lnSpc>
              <a:spcPct val="90000"/>
            </a:lnSpc>
            <a:spcBef>
              <a:spcPct val="0"/>
            </a:spcBef>
            <a:spcAft>
              <a:spcPct val="35000"/>
            </a:spcAft>
          </a:pPr>
          <a:r>
            <a:rPr lang="en-MY" sz="1600" kern="1200" dirty="0" err="1" smtClean="0"/>
            <a:t>Semua</a:t>
          </a:r>
          <a:r>
            <a:rPr lang="en-MY" sz="1600" kern="1200" dirty="0" smtClean="0"/>
            <a:t> </a:t>
          </a:r>
          <a:r>
            <a:rPr lang="en-MY" sz="1600" kern="1200" dirty="0" err="1" smtClean="0"/>
            <a:t>IPT</a:t>
          </a:r>
          <a:r>
            <a:rPr lang="en-MY" sz="1600" kern="1200" dirty="0" smtClean="0"/>
            <a:t> </a:t>
          </a:r>
          <a:r>
            <a:rPr lang="en-MY" sz="1600" kern="1200" dirty="0" err="1" smtClean="0"/>
            <a:t>harus</a:t>
          </a:r>
          <a:r>
            <a:rPr lang="en-MY" sz="1600" kern="1200" dirty="0" smtClean="0"/>
            <a:t> </a:t>
          </a:r>
          <a:r>
            <a:rPr lang="en-MY" sz="1600" b="1" kern="1200" dirty="0" err="1" smtClean="0">
              <a:solidFill>
                <a:schemeClr val="bg2">
                  <a:lumMod val="50000"/>
                </a:schemeClr>
              </a:solidFill>
            </a:rPr>
            <a:t>mempunyai</a:t>
          </a:r>
          <a:r>
            <a:rPr lang="en-MY" sz="1600" b="1" kern="1200" dirty="0" smtClean="0">
              <a:solidFill>
                <a:schemeClr val="bg2">
                  <a:lumMod val="50000"/>
                </a:schemeClr>
              </a:solidFill>
            </a:rPr>
            <a:t> 30% </a:t>
          </a:r>
          <a:r>
            <a:rPr lang="en-MY" sz="1600" b="1" kern="1200" dirty="0" err="1" smtClean="0">
              <a:solidFill>
                <a:schemeClr val="bg2">
                  <a:lumMod val="50000"/>
                </a:schemeClr>
              </a:solidFill>
            </a:rPr>
            <a:t>kurikulum</a:t>
          </a:r>
          <a:r>
            <a:rPr lang="en-MY" sz="1600" b="1" kern="1200" dirty="0" smtClean="0">
              <a:solidFill>
                <a:schemeClr val="bg2">
                  <a:lumMod val="50000"/>
                </a:schemeClr>
              </a:solidFill>
            </a:rPr>
            <a:t> </a:t>
          </a:r>
          <a:r>
            <a:rPr lang="en-MY" sz="1600" b="1" kern="1200" dirty="0" err="1" smtClean="0">
              <a:solidFill>
                <a:schemeClr val="bg2">
                  <a:lumMod val="50000"/>
                </a:schemeClr>
              </a:solidFill>
            </a:rPr>
            <a:t>kursus</a:t>
          </a:r>
          <a:r>
            <a:rPr lang="en-MY" sz="1600" b="1" kern="1200" dirty="0" smtClean="0">
              <a:solidFill>
                <a:schemeClr val="bg2">
                  <a:lumMod val="50000"/>
                </a:schemeClr>
              </a:solidFill>
            </a:rPr>
            <a:t> </a:t>
          </a:r>
          <a:r>
            <a:rPr lang="en-MY" sz="1600" b="1" kern="1200" dirty="0" err="1" smtClean="0">
              <a:solidFill>
                <a:schemeClr val="bg2">
                  <a:lumMod val="50000"/>
                </a:schemeClr>
              </a:solidFill>
            </a:rPr>
            <a:t>dalam</a:t>
          </a:r>
          <a:r>
            <a:rPr lang="en-MY" sz="1600" b="1" kern="1200" dirty="0" smtClean="0">
              <a:solidFill>
                <a:schemeClr val="bg2">
                  <a:lumMod val="50000"/>
                </a:schemeClr>
              </a:solidFill>
            </a:rPr>
            <a:t> mod blended; </a:t>
          </a:r>
          <a:r>
            <a:rPr lang="en-MY" sz="1600" kern="1200" dirty="0" smtClean="0"/>
            <a:t>50% e-</a:t>
          </a:r>
          <a:r>
            <a:rPr lang="en-MY" sz="1600" kern="1200" dirty="0" err="1" smtClean="0"/>
            <a:t>kandungan</a:t>
          </a:r>
          <a:r>
            <a:rPr lang="en-MY" sz="1600" kern="1200" dirty="0" smtClean="0"/>
            <a:t> </a:t>
          </a:r>
          <a:r>
            <a:rPr lang="en-MY" sz="1600" kern="1200" dirty="0" err="1" smtClean="0"/>
            <a:t>asli</a:t>
          </a:r>
          <a:r>
            <a:rPr lang="en-MY" sz="1600" kern="1200" dirty="0" smtClean="0"/>
            <a:t> </a:t>
          </a:r>
          <a:r>
            <a:rPr lang="en-MY" sz="1600" kern="1200" dirty="0" err="1" smtClean="0"/>
            <a:t>dapat</a:t>
          </a:r>
          <a:r>
            <a:rPr lang="en-MY" sz="1600" kern="1200" dirty="0" smtClean="0"/>
            <a:t> </a:t>
          </a:r>
          <a:r>
            <a:rPr lang="en-MY" sz="1600" kern="1200" dirty="0" err="1" smtClean="0"/>
            <a:t>dibangunkan</a:t>
          </a:r>
          <a:r>
            <a:rPr lang="en-MY" sz="1600" kern="1200" dirty="0" smtClean="0"/>
            <a:t>; </a:t>
          </a:r>
          <a:r>
            <a:rPr lang="en-MY" sz="1600" kern="1200" dirty="0" err="1" smtClean="0"/>
            <a:t>aktiviti</a:t>
          </a:r>
          <a:r>
            <a:rPr lang="en-MY" sz="1600" kern="1200" dirty="0" smtClean="0"/>
            <a:t> e-</a:t>
          </a:r>
          <a:r>
            <a:rPr lang="en-MY" sz="1600" kern="1200" dirty="0" err="1" smtClean="0"/>
            <a:t>penaksiran</a:t>
          </a:r>
          <a:r>
            <a:rPr lang="en-MY" sz="1600" kern="1200" dirty="0" smtClean="0"/>
            <a:t> </a:t>
          </a:r>
          <a:r>
            <a:rPr lang="en-MY" sz="1600" kern="1200" dirty="0" err="1" smtClean="0"/>
            <a:t>telah</a:t>
          </a:r>
          <a:r>
            <a:rPr lang="en-MY" sz="1600" kern="1200" dirty="0" smtClean="0"/>
            <a:t> </a:t>
          </a:r>
          <a:r>
            <a:rPr lang="en-MY" sz="1600" kern="1200" dirty="0" err="1" smtClean="0"/>
            <a:t>dilaksanakan</a:t>
          </a:r>
          <a:r>
            <a:rPr lang="en-MY" sz="1600" kern="1200" dirty="0" smtClean="0"/>
            <a:t> </a:t>
          </a:r>
          <a:r>
            <a:rPr lang="en-MY" sz="1600" kern="1200" dirty="0" err="1" smtClean="0"/>
            <a:t>sepenuhnya</a:t>
          </a:r>
          <a:r>
            <a:rPr lang="en-MY" sz="1600" kern="1200" dirty="0" smtClean="0"/>
            <a:t> </a:t>
          </a:r>
          <a:r>
            <a:rPr lang="en-MY" sz="1600" kern="1200" dirty="0" err="1" smtClean="0"/>
            <a:t>dan</a:t>
          </a:r>
          <a:r>
            <a:rPr lang="en-MY" sz="1600" kern="1200" dirty="0" smtClean="0"/>
            <a:t> standard </a:t>
          </a:r>
          <a:r>
            <a:rPr lang="en-MY" sz="1600" kern="1200" dirty="0" err="1" smtClean="0"/>
            <a:t>atau</a:t>
          </a:r>
          <a:r>
            <a:rPr lang="en-MY" sz="1600" kern="1200" dirty="0" smtClean="0"/>
            <a:t> </a:t>
          </a:r>
          <a:r>
            <a:rPr lang="en-MY" sz="1600" kern="1200" dirty="0" err="1" smtClean="0"/>
            <a:t>piawai</a:t>
          </a:r>
          <a:r>
            <a:rPr lang="en-MY" sz="1600" kern="1200" dirty="0" smtClean="0"/>
            <a:t> e-</a:t>
          </a:r>
          <a:r>
            <a:rPr lang="en-MY" sz="1600" kern="1200" dirty="0" err="1" smtClean="0"/>
            <a:t>pembelajaran</a:t>
          </a:r>
          <a:r>
            <a:rPr lang="en-MY" sz="1600" kern="1200" dirty="0" smtClean="0"/>
            <a:t> </a:t>
          </a:r>
          <a:r>
            <a:rPr lang="en-MY" sz="1600" kern="1200" dirty="0" err="1" smtClean="0"/>
            <a:t>boleh</a:t>
          </a:r>
          <a:r>
            <a:rPr lang="en-MY" sz="1600" kern="1200" dirty="0" smtClean="0"/>
            <a:t> </a:t>
          </a:r>
          <a:r>
            <a:rPr lang="en-MY" sz="1600" kern="1200" dirty="0" err="1" smtClean="0"/>
            <a:t>diguna</a:t>
          </a:r>
          <a:r>
            <a:rPr lang="en-MY" sz="1600" kern="1200" dirty="0" smtClean="0"/>
            <a:t> </a:t>
          </a:r>
          <a:r>
            <a:rPr lang="en-MY" sz="1600" kern="1200" dirty="0" err="1" smtClean="0"/>
            <a:t>pakai</a:t>
          </a:r>
          <a:r>
            <a:rPr lang="en-MY" sz="1600" kern="1200" dirty="0" smtClean="0"/>
            <a:t> </a:t>
          </a:r>
          <a:r>
            <a:rPr lang="en-MY" sz="1600" kern="1200" dirty="0" err="1" smtClean="0"/>
            <a:t>untuk</a:t>
          </a:r>
          <a:r>
            <a:rPr lang="en-MY" sz="1600" kern="1200" dirty="0" smtClean="0"/>
            <a:t> </a:t>
          </a:r>
          <a:r>
            <a:rPr lang="en-MY" sz="1600" kern="1200" dirty="0" err="1" smtClean="0"/>
            <a:t>dilaksanakan</a:t>
          </a:r>
          <a:r>
            <a:rPr lang="en-MY" sz="1600" kern="1200" dirty="0" smtClean="0"/>
            <a:t> di </a:t>
          </a:r>
          <a:r>
            <a:rPr lang="en-MY" sz="1600" kern="1200" dirty="0" err="1" smtClean="0"/>
            <a:t>semua</a:t>
          </a:r>
          <a:r>
            <a:rPr lang="en-MY" sz="1600" kern="1200" dirty="0" smtClean="0"/>
            <a:t> </a:t>
          </a:r>
          <a:r>
            <a:rPr lang="en-MY" sz="1600" kern="1200" dirty="0" err="1" smtClean="0"/>
            <a:t>IPT</a:t>
          </a:r>
          <a:r>
            <a:rPr lang="en-MY" sz="1600" kern="1200" dirty="0" smtClean="0"/>
            <a:t>. </a:t>
          </a:r>
        </a:p>
        <a:p>
          <a:pPr lvl="0" algn="ctr" defTabSz="889000">
            <a:lnSpc>
              <a:spcPct val="90000"/>
            </a:lnSpc>
            <a:spcBef>
              <a:spcPct val="0"/>
            </a:spcBef>
            <a:spcAft>
              <a:spcPct val="35000"/>
            </a:spcAft>
          </a:pPr>
          <a:endParaRPr lang="en-MY" sz="1100" kern="1200" dirty="0"/>
        </a:p>
      </dsp:txBody>
      <dsp:txXfrm>
        <a:off x="5471199" y="2167466"/>
        <a:ext cx="2655093" cy="2167466"/>
      </dsp:txXfrm>
    </dsp:sp>
    <dsp:sp modelId="{98882E60-9B03-46DF-9457-D4A0FE34077B}">
      <dsp:nvSpPr>
        <dsp:cNvPr id="0" name=""/>
        <dsp:cNvSpPr/>
      </dsp:nvSpPr>
      <dsp:spPr>
        <a:xfrm>
          <a:off x="6185506" y="121717"/>
          <a:ext cx="1423413" cy="14234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5DE46-44BC-436B-BAD2-C92EEEC5824C}">
      <dsp:nvSpPr>
        <dsp:cNvPr id="0" name=""/>
        <dsp:cNvSpPr/>
      </dsp:nvSpPr>
      <dsp:spPr>
        <a:xfrm>
          <a:off x="333495" y="4605866"/>
          <a:ext cx="7477760" cy="812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A308A-10CD-41F8-8146-7B7169695FBD}">
      <dsp:nvSpPr>
        <dsp:cNvPr id="0" name=""/>
        <dsp:cNvSpPr/>
      </dsp:nvSpPr>
      <dsp:spPr>
        <a:xfrm rot="5400000">
          <a:off x="4257114" y="-314498"/>
          <a:ext cx="1274110" cy="2453109"/>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MY" sz="1800" kern="1200" dirty="0" err="1" smtClean="0"/>
            <a:t>SUMBER</a:t>
          </a:r>
          <a:r>
            <a:rPr lang="en-MY" sz="1800" kern="1200" dirty="0" smtClean="0"/>
            <a:t> (RESOURCES)</a:t>
          </a:r>
          <a:endParaRPr lang="en-MY" sz="1800" kern="1200" dirty="0"/>
        </a:p>
      </dsp:txBody>
      <dsp:txXfrm rot="-5400000">
        <a:off x="4076466" y="487354"/>
        <a:ext cx="1635406" cy="849406"/>
      </dsp:txXfrm>
    </dsp:sp>
    <dsp:sp modelId="{73DE6AD6-FB12-46CE-93B9-01A2C3DEDF60}">
      <dsp:nvSpPr>
        <dsp:cNvPr id="0" name=""/>
        <dsp:cNvSpPr/>
      </dsp:nvSpPr>
      <dsp:spPr>
        <a:xfrm>
          <a:off x="6113353" y="100708"/>
          <a:ext cx="3139725" cy="182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MY" sz="1400" kern="1200" dirty="0" smtClean="0"/>
            <a:t>1. File</a:t>
          </a:r>
        </a:p>
        <a:p>
          <a:pPr lvl="0" algn="l" defTabSz="622300">
            <a:lnSpc>
              <a:spcPct val="90000"/>
            </a:lnSpc>
            <a:spcBef>
              <a:spcPct val="0"/>
            </a:spcBef>
            <a:spcAft>
              <a:spcPct val="35000"/>
            </a:spcAft>
          </a:pPr>
          <a:r>
            <a:rPr lang="en-MY" sz="1400" kern="1200" dirty="0" smtClean="0"/>
            <a:t>2. Page</a:t>
          </a:r>
        </a:p>
        <a:p>
          <a:pPr lvl="0" algn="l" defTabSz="622300">
            <a:lnSpc>
              <a:spcPct val="90000"/>
            </a:lnSpc>
            <a:spcBef>
              <a:spcPct val="0"/>
            </a:spcBef>
            <a:spcAft>
              <a:spcPct val="35000"/>
            </a:spcAft>
          </a:pPr>
          <a:r>
            <a:rPr lang="en-MY" sz="1400" kern="1200" dirty="0" smtClean="0"/>
            <a:t>3. URL</a:t>
          </a:r>
        </a:p>
        <a:p>
          <a:pPr lvl="0" algn="l" defTabSz="622300">
            <a:lnSpc>
              <a:spcPct val="90000"/>
            </a:lnSpc>
            <a:spcBef>
              <a:spcPct val="0"/>
            </a:spcBef>
            <a:spcAft>
              <a:spcPct val="35000"/>
            </a:spcAft>
          </a:pPr>
          <a:r>
            <a:rPr lang="en-MY" sz="1400" kern="1200" dirty="0" smtClean="0"/>
            <a:t>4. Book</a:t>
          </a:r>
        </a:p>
        <a:p>
          <a:pPr lvl="0" algn="l" defTabSz="622300">
            <a:lnSpc>
              <a:spcPct val="90000"/>
            </a:lnSpc>
            <a:spcBef>
              <a:spcPct val="0"/>
            </a:spcBef>
            <a:spcAft>
              <a:spcPct val="35000"/>
            </a:spcAft>
          </a:pPr>
          <a:r>
            <a:rPr lang="en-MY" sz="1400" kern="1200" dirty="0" smtClean="0"/>
            <a:t>5. Folder</a:t>
          </a:r>
        </a:p>
        <a:p>
          <a:pPr lvl="0" algn="l" defTabSz="622300">
            <a:lnSpc>
              <a:spcPct val="90000"/>
            </a:lnSpc>
            <a:spcBef>
              <a:spcPct val="0"/>
            </a:spcBef>
            <a:spcAft>
              <a:spcPct val="35000"/>
            </a:spcAft>
          </a:pPr>
          <a:r>
            <a:rPr lang="en-MY" sz="1400" kern="1200" dirty="0" smtClean="0"/>
            <a:t>6. </a:t>
          </a:r>
          <a:r>
            <a:rPr lang="en-MY" sz="1400" kern="1200" dirty="0" err="1" smtClean="0"/>
            <a:t>SCORM</a:t>
          </a:r>
          <a:endParaRPr lang="en-MY" sz="1400" kern="1200" dirty="0" smtClean="0"/>
        </a:p>
        <a:p>
          <a:pPr lvl="0" algn="l" defTabSz="622300">
            <a:lnSpc>
              <a:spcPct val="90000"/>
            </a:lnSpc>
            <a:spcBef>
              <a:spcPct val="0"/>
            </a:spcBef>
            <a:spcAft>
              <a:spcPct val="35000"/>
            </a:spcAft>
          </a:pPr>
          <a:r>
            <a:rPr lang="en-MY" sz="1400" kern="1200" dirty="0" smtClean="0"/>
            <a:t>7. External Tool</a:t>
          </a:r>
          <a:endParaRPr lang="en-MY" sz="1400" kern="1200" dirty="0"/>
        </a:p>
      </dsp:txBody>
      <dsp:txXfrm>
        <a:off x="6113353" y="100708"/>
        <a:ext cx="3139725" cy="1822581"/>
      </dsp:txXfrm>
    </dsp:sp>
    <dsp:sp modelId="{7C4BC97B-469B-40E4-B7AD-CBD7C32D5FD6}">
      <dsp:nvSpPr>
        <dsp:cNvPr id="0" name=""/>
        <dsp:cNvSpPr/>
      </dsp:nvSpPr>
      <dsp:spPr>
        <a:xfrm rot="5400000">
          <a:off x="1089884" y="565320"/>
          <a:ext cx="1236148" cy="2705549"/>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MY" sz="3600" kern="1200"/>
        </a:p>
      </dsp:txBody>
      <dsp:txXfrm rot="-5400000">
        <a:off x="806109" y="1506045"/>
        <a:ext cx="1803699" cy="824098"/>
      </dsp:txXfrm>
    </dsp:sp>
    <dsp:sp modelId="{A16E1C10-08CF-4EB8-BE6C-B19B3D71A0DD}">
      <dsp:nvSpPr>
        <dsp:cNvPr id="0" name=""/>
        <dsp:cNvSpPr/>
      </dsp:nvSpPr>
      <dsp:spPr>
        <a:xfrm rot="5400000">
          <a:off x="3751098" y="128661"/>
          <a:ext cx="788205" cy="69224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MY" sz="2500" kern="1200" dirty="0"/>
        </a:p>
      </dsp:txBody>
      <dsp:txXfrm rot="-5400000">
        <a:off x="3907429" y="204052"/>
        <a:ext cx="475542" cy="541463"/>
      </dsp:txXfrm>
    </dsp:sp>
    <dsp:sp modelId="{AF39EA97-D4EC-43FE-A391-8B55A3168072}">
      <dsp:nvSpPr>
        <dsp:cNvPr id="0" name=""/>
        <dsp:cNvSpPr/>
      </dsp:nvSpPr>
      <dsp:spPr>
        <a:xfrm>
          <a:off x="3053782" y="2198636"/>
          <a:ext cx="3106570" cy="74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MY" sz="1400" kern="1200" dirty="0" smtClean="0"/>
            <a:t>1. Chat</a:t>
          </a:r>
        </a:p>
        <a:p>
          <a:pPr lvl="0" algn="l" defTabSz="622300">
            <a:lnSpc>
              <a:spcPct val="90000"/>
            </a:lnSpc>
            <a:spcBef>
              <a:spcPct val="0"/>
            </a:spcBef>
            <a:spcAft>
              <a:spcPct val="35000"/>
            </a:spcAft>
          </a:pPr>
          <a:r>
            <a:rPr lang="en-MY" sz="1400" kern="1200" dirty="0" smtClean="0"/>
            <a:t>2. Choice</a:t>
          </a:r>
        </a:p>
        <a:p>
          <a:pPr lvl="0" algn="l" defTabSz="622300">
            <a:lnSpc>
              <a:spcPct val="90000"/>
            </a:lnSpc>
            <a:spcBef>
              <a:spcPct val="0"/>
            </a:spcBef>
            <a:spcAft>
              <a:spcPct val="35000"/>
            </a:spcAft>
          </a:pPr>
          <a:r>
            <a:rPr lang="en-MY" sz="1400" kern="1200" dirty="0" smtClean="0"/>
            <a:t>3. Database</a:t>
          </a:r>
        </a:p>
        <a:p>
          <a:pPr lvl="0" algn="l" defTabSz="622300">
            <a:lnSpc>
              <a:spcPct val="90000"/>
            </a:lnSpc>
            <a:spcBef>
              <a:spcPct val="0"/>
            </a:spcBef>
            <a:spcAft>
              <a:spcPct val="35000"/>
            </a:spcAft>
          </a:pPr>
          <a:r>
            <a:rPr lang="en-MY" sz="1400" kern="1200" dirty="0" smtClean="0"/>
            <a:t>4. Feedback</a:t>
          </a:r>
        </a:p>
        <a:p>
          <a:pPr lvl="0" algn="l" defTabSz="622300">
            <a:lnSpc>
              <a:spcPct val="90000"/>
            </a:lnSpc>
            <a:spcBef>
              <a:spcPct val="0"/>
            </a:spcBef>
            <a:spcAft>
              <a:spcPct val="35000"/>
            </a:spcAft>
          </a:pPr>
          <a:r>
            <a:rPr lang="en-MY" sz="1400" kern="1200" dirty="0" smtClean="0"/>
            <a:t>5. Forum</a:t>
          </a:r>
        </a:p>
        <a:p>
          <a:pPr lvl="0" algn="l" defTabSz="622300">
            <a:lnSpc>
              <a:spcPct val="90000"/>
            </a:lnSpc>
            <a:spcBef>
              <a:spcPct val="0"/>
            </a:spcBef>
            <a:spcAft>
              <a:spcPct val="35000"/>
            </a:spcAft>
          </a:pPr>
          <a:r>
            <a:rPr lang="en-MY" sz="1400" kern="1200" dirty="0" smtClean="0"/>
            <a:t>6. Glossary</a:t>
          </a:r>
        </a:p>
        <a:p>
          <a:pPr lvl="0" algn="l" defTabSz="622300">
            <a:lnSpc>
              <a:spcPct val="90000"/>
            </a:lnSpc>
            <a:spcBef>
              <a:spcPct val="0"/>
            </a:spcBef>
            <a:spcAft>
              <a:spcPct val="35000"/>
            </a:spcAft>
          </a:pPr>
          <a:r>
            <a:rPr lang="en-MY" sz="1400" kern="1200" dirty="0" smtClean="0"/>
            <a:t>7. Group Choice</a:t>
          </a:r>
        </a:p>
        <a:p>
          <a:pPr lvl="0" algn="l" defTabSz="622300">
            <a:lnSpc>
              <a:spcPct val="90000"/>
            </a:lnSpc>
            <a:spcBef>
              <a:spcPct val="0"/>
            </a:spcBef>
            <a:spcAft>
              <a:spcPct val="35000"/>
            </a:spcAft>
          </a:pPr>
          <a:r>
            <a:rPr lang="en-MY" sz="1400" kern="1200" dirty="0" smtClean="0"/>
            <a:t>8. Lesson</a:t>
          </a:r>
        </a:p>
        <a:p>
          <a:pPr lvl="0" algn="l" defTabSz="622300">
            <a:lnSpc>
              <a:spcPct val="90000"/>
            </a:lnSpc>
            <a:spcBef>
              <a:spcPct val="0"/>
            </a:spcBef>
            <a:spcAft>
              <a:spcPct val="35000"/>
            </a:spcAft>
          </a:pPr>
          <a:r>
            <a:rPr lang="en-MY" sz="1400" kern="1200" dirty="0" smtClean="0"/>
            <a:t>9. </a:t>
          </a:r>
          <a:r>
            <a:rPr lang="en-MY" sz="1400" kern="1200" dirty="0" err="1" smtClean="0"/>
            <a:t>Questionaire</a:t>
          </a:r>
          <a:endParaRPr lang="en-MY" sz="1400" kern="1200" dirty="0" smtClean="0"/>
        </a:p>
        <a:p>
          <a:pPr lvl="0" algn="l" defTabSz="622300">
            <a:lnSpc>
              <a:spcPct val="90000"/>
            </a:lnSpc>
            <a:spcBef>
              <a:spcPct val="0"/>
            </a:spcBef>
            <a:spcAft>
              <a:spcPct val="35000"/>
            </a:spcAft>
          </a:pPr>
          <a:r>
            <a:rPr lang="en-MY" sz="1400" kern="1200" dirty="0" smtClean="0"/>
            <a:t>10. Survey</a:t>
          </a:r>
          <a:endParaRPr lang="en-MY" sz="1200" kern="1200" dirty="0" smtClean="0"/>
        </a:p>
        <a:p>
          <a:pPr lvl="0" algn="l" defTabSz="622300">
            <a:lnSpc>
              <a:spcPct val="90000"/>
            </a:lnSpc>
            <a:spcBef>
              <a:spcPct val="0"/>
            </a:spcBef>
            <a:spcAft>
              <a:spcPct val="35000"/>
            </a:spcAft>
          </a:pPr>
          <a:r>
            <a:rPr lang="en-MY" sz="1200" kern="1200" dirty="0" smtClean="0"/>
            <a:t>11. Wiki</a:t>
          </a:r>
          <a:endParaRPr lang="en-MY" sz="1200" kern="1200" dirty="0"/>
        </a:p>
      </dsp:txBody>
      <dsp:txXfrm>
        <a:off x="3053782" y="2198636"/>
        <a:ext cx="3106570" cy="741688"/>
      </dsp:txXfrm>
    </dsp:sp>
    <dsp:sp modelId="{B4EC1086-1344-43EA-833C-E738E7D329B8}">
      <dsp:nvSpPr>
        <dsp:cNvPr id="0" name=""/>
        <dsp:cNvSpPr/>
      </dsp:nvSpPr>
      <dsp:spPr>
        <a:xfrm rot="5400000">
          <a:off x="5944081" y="3429495"/>
          <a:ext cx="859629" cy="726132"/>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MY" sz="3600" kern="1200"/>
        </a:p>
      </dsp:txBody>
      <dsp:txXfrm rot="-5400000">
        <a:off x="6122454" y="3494894"/>
        <a:ext cx="502882" cy="595335"/>
      </dsp:txXfrm>
    </dsp:sp>
    <dsp:sp modelId="{6AC71136-5441-450F-BAD4-7BEC37AF8F6D}">
      <dsp:nvSpPr>
        <dsp:cNvPr id="0" name=""/>
        <dsp:cNvSpPr/>
      </dsp:nvSpPr>
      <dsp:spPr>
        <a:xfrm rot="5400000">
          <a:off x="6345441" y="1861830"/>
          <a:ext cx="1535926" cy="234003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MY" sz="1600" kern="1200" dirty="0" err="1" smtClean="0"/>
            <a:t>PENILAIAN</a:t>
          </a:r>
          <a:r>
            <a:rPr lang="en-MY" sz="1600" kern="1200" dirty="0" smtClean="0"/>
            <a:t> (ASSESSMENT)</a:t>
          </a:r>
          <a:endParaRPr lang="en-MY" sz="1600" kern="1200" dirty="0"/>
        </a:p>
      </dsp:txBody>
      <dsp:txXfrm rot="-5400000">
        <a:off x="6333392" y="2519873"/>
        <a:ext cx="1560024" cy="1023950"/>
      </dsp:txXfrm>
    </dsp:sp>
    <dsp:sp modelId="{42AA954B-9B7C-4FDA-B776-81A2DFF847C2}">
      <dsp:nvSpPr>
        <dsp:cNvPr id="0" name=""/>
        <dsp:cNvSpPr/>
      </dsp:nvSpPr>
      <dsp:spPr>
        <a:xfrm>
          <a:off x="1028028" y="1666733"/>
          <a:ext cx="1379541" cy="74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MY" sz="1800" kern="1200" dirty="0" err="1" smtClean="0">
              <a:solidFill>
                <a:schemeClr val="bg1"/>
              </a:solidFill>
            </a:rPr>
            <a:t>AKTIVITI</a:t>
          </a:r>
          <a:r>
            <a:rPr lang="en-MY" sz="1800" kern="1200" dirty="0" smtClean="0">
              <a:solidFill>
                <a:schemeClr val="bg1"/>
              </a:solidFill>
            </a:rPr>
            <a:t> (ACTIVITIES)</a:t>
          </a:r>
          <a:endParaRPr lang="en-MY" sz="1800" kern="1200" dirty="0">
            <a:solidFill>
              <a:schemeClr val="bg1"/>
            </a:solidFill>
          </a:endParaRPr>
        </a:p>
      </dsp:txBody>
      <dsp:txXfrm>
        <a:off x="1028028" y="1666733"/>
        <a:ext cx="1379541" cy="741688"/>
      </dsp:txXfrm>
    </dsp:sp>
    <dsp:sp modelId="{158F0F59-02C9-4FF8-8232-762A50EBF0A4}">
      <dsp:nvSpPr>
        <dsp:cNvPr id="0" name=""/>
        <dsp:cNvSpPr/>
      </dsp:nvSpPr>
      <dsp:spPr>
        <a:xfrm rot="5400000">
          <a:off x="281755" y="2199847"/>
          <a:ext cx="825450" cy="66282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MY" sz="3600" kern="1200"/>
        </a:p>
      </dsp:txBody>
      <dsp:txXfrm rot="-5400000">
        <a:off x="462658" y="2242556"/>
        <a:ext cx="463644" cy="57740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093E4-4666-4F87-8710-5D6DB9E33E6C}" type="datetimeFigureOut">
              <a:rPr lang="en-MY" smtClean="0"/>
              <a:t>12/2/2017</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A1396-3800-49A1-BD80-F9124FD81F23}" type="slidenum">
              <a:rPr lang="en-MY" smtClean="0"/>
              <a:t>‹#›</a:t>
            </a:fld>
            <a:endParaRPr lang="en-MY"/>
          </a:p>
        </p:txBody>
      </p:sp>
    </p:spTree>
    <p:extLst>
      <p:ext uri="{BB962C8B-B14F-4D97-AF65-F5344CB8AC3E}">
        <p14:creationId xmlns:p14="http://schemas.microsoft.com/office/powerpoint/2010/main" val="125801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75A1396-3800-49A1-BD80-F9124FD81F23}" type="slidenum">
              <a:rPr lang="en-MY" smtClean="0"/>
              <a:t>1</a:t>
            </a:fld>
            <a:endParaRPr lang="en-MY"/>
          </a:p>
        </p:txBody>
      </p:sp>
    </p:spTree>
    <p:extLst>
      <p:ext uri="{BB962C8B-B14F-4D97-AF65-F5344CB8AC3E}">
        <p14:creationId xmlns:p14="http://schemas.microsoft.com/office/powerpoint/2010/main" val="33542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75A1396-3800-49A1-BD80-F9124FD81F23}" type="slidenum">
              <a:rPr lang="en-MY" smtClean="0"/>
              <a:t>2</a:t>
            </a:fld>
            <a:endParaRPr lang="en-MY"/>
          </a:p>
        </p:txBody>
      </p:sp>
    </p:spTree>
    <p:extLst>
      <p:ext uri="{BB962C8B-B14F-4D97-AF65-F5344CB8AC3E}">
        <p14:creationId xmlns:p14="http://schemas.microsoft.com/office/powerpoint/2010/main" val="84850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75A1396-3800-49A1-BD80-F9124FD81F23}" type="slidenum">
              <a:rPr lang="en-MY" smtClean="0"/>
              <a:t>5</a:t>
            </a:fld>
            <a:endParaRPr lang="en-MY"/>
          </a:p>
        </p:txBody>
      </p:sp>
    </p:spTree>
    <p:extLst>
      <p:ext uri="{BB962C8B-B14F-4D97-AF65-F5344CB8AC3E}">
        <p14:creationId xmlns:p14="http://schemas.microsoft.com/office/powerpoint/2010/main" val="230641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75A1396-3800-49A1-BD80-F9124FD81F23}" type="slidenum">
              <a:rPr lang="en-MY" smtClean="0"/>
              <a:t>7</a:t>
            </a:fld>
            <a:endParaRPr lang="en-MY"/>
          </a:p>
        </p:txBody>
      </p:sp>
    </p:spTree>
    <p:extLst>
      <p:ext uri="{BB962C8B-B14F-4D97-AF65-F5344CB8AC3E}">
        <p14:creationId xmlns:p14="http://schemas.microsoft.com/office/powerpoint/2010/main" val="31565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2/12/2017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2/12/2017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2/12/2017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2/12/2017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2/12/2017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2/12/2017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1803796"/>
            <a:ext cx="3793678" cy="1638651"/>
          </a:xfrm>
        </p:spPr>
        <p:txBody>
          <a:bodyPr>
            <a:noAutofit/>
          </a:bodyPr>
          <a:lstStyle/>
          <a:p>
            <a:pPr algn="ctr"/>
            <a:r>
              <a:rPr lang="en-MY" sz="2000" b="1" dirty="0" err="1" smtClean="0">
                <a:latin typeface="Arial" panose="020B0604020202020204" pitchFamily="34" charset="0"/>
                <a:cs typeface="Arial" panose="020B0604020202020204" pitchFamily="34" charset="0"/>
              </a:rPr>
              <a:t>TAKLIMAT</a:t>
            </a:r>
            <a:r>
              <a:rPr lang="en-MY" sz="2000" b="1" dirty="0" smtClean="0">
                <a:latin typeface="Arial" panose="020B0604020202020204" pitchFamily="34" charset="0"/>
                <a:cs typeface="Arial" panose="020B0604020202020204" pitchFamily="34" charset="0"/>
              </a:rPr>
              <a:t> </a:t>
            </a:r>
            <a:r>
              <a:rPr lang="en-MY" sz="2000" b="1" dirty="0" err="1" smtClean="0">
                <a:latin typeface="Arial" panose="020B0604020202020204" pitchFamily="34" charset="0"/>
                <a:cs typeface="Arial" panose="020B0604020202020204" pitchFamily="34" charset="0"/>
              </a:rPr>
              <a:t>PEMANTAPAN</a:t>
            </a:r>
            <a:r>
              <a:rPr lang="en-MY" sz="2000" b="1" dirty="0" smtClean="0">
                <a:latin typeface="Arial" panose="020B0604020202020204" pitchFamily="34" charset="0"/>
                <a:cs typeface="Arial" panose="020B0604020202020204" pitchFamily="34" charset="0"/>
              </a:rPr>
              <a:t/>
            </a:r>
            <a:br>
              <a:rPr lang="en-MY" sz="2000" b="1" dirty="0" smtClean="0">
                <a:latin typeface="Arial" panose="020B0604020202020204" pitchFamily="34" charset="0"/>
                <a:cs typeface="Arial" panose="020B0604020202020204" pitchFamily="34" charset="0"/>
              </a:rPr>
            </a:br>
            <a:r>
              <a:rPr lang="en-MY" sz="2000" b="1" dirty="0" smtClean="0">
                <a:latin typeface="Arial" panose="020B0604020202020204" pitchFamily="34" charset="0"/>
                <a:cs typeface="Arial" panose="020B0604020202020204" pitchFamily="34" charset="0"/>
              </a:rPr>
              <a:t> E-</a:t>
            </a:r>
            <a:r>
              <a:rPr lang="en-MY" sz="2000" b="1" dirty="0" err="1" smtClean="0">
                <a:latin typeface="Arial" panose="020B0604020202020204" pitchFamily="34" charset="0"/>
                <a:cs typeface="Arial" panose="020B0604020202020204" pitchFamily="34" charset="0"/>
              </a:rPr>
              <a:t>PEMBELAJARAN</a:t>
            </a:r>
            <a:r>
              <a:rPr lang="en-MY" sz="2000" b="1" dirty="0" smtClean="0">
                <a:latin typeface="Arial" panose="020B0604020202020204" pitchFamily="34" charset="0"/>
                <a:cs typeface="Arial" panose="020B0604020202020204" pitchFamily="34" charset="0"/>
              </a:rPr>
              <a:t> </a:t>
            </a:r>
            <a:r>
              <a:rPr lang="en-MY" sz="2000" b="1" dirty="0" err="1" smtClean="0">
                <a:latin typeface="Arial" panose="020B0604020202020204" pitchFamily="34" charset="0"/>
                <a:cs typeface="Arial" panose="020B0604020202020204" pitchFamily="34" charset="0"/>
              </a:rPr>
              <a:t>VERSI</a:t>
            </a:r>
            <a:r>
              <a:rPr lang="en-MY" sz="2000" b="1" dirty="0" smtClean="0">
                <a:latin typeface="Arial" panose="020B0604020202020204" pitchFamily="34" charset="0"/>
                <a:cs typeface="Arial" panose="020B0604020202020204" pitchFamily="34" charset="0"/>
              </a:rPr>
              <a:t> 2.0 </a:t>
            </a:r>
            <a:r>
              <a:rPr lang="en-MY" sz="2000" b="1" dirty="0" err="1" smtClean="0">
                <a:latin typeface="Arial" panose="020B0604020202020204" pitchFamily="34" charset="0"/>
                <a:cs typeface="Arial" panose="020B0604020202020204" pitchFamily="34" charset="0"/>
              </a:rPr>
              <a:t>MENGGUNAKAN</a:t>
            </a:r>
            <a:r>
              <a:rPr lang="en-MY" sz="2000" b="1" dirty="0" smtClean="0">
                <a:latin typeface="Arial" panose="020B0604020202020204" pitchFamily="34" charset="0"/>
                <a:cs typeface="Arial" panose="020B0604020202020204" pitchFamily="34" charset="0"/>
              </a:rPr>
              <a:t> PLATFORM MOODLE</a:t>
            </a:r>
            <a:br>
              <a:rPr lang="en-MY" sz="2000" b="1" dirty="0" smtClean="0">
                <a:latin typeface="Arial" panose="020B0604020202020204" pitchFamily="34" charset="0"/>
                <a:cs typeface="Arial" panose="020B0604020202020204" pitchFamily="34" charset="0"/>
              </a:rPr>
            </a:br>
            <a:r>
              <a:rPr lang="en-MY" sz="2000" b="1" dirty="0">
                <a:latin typeface="Arial" panose="020B0604020202020204" pitchFamily="34" charset="0"/>
                <a:cs typeface="Arial" panose="020B0604020202020204" pitchFamily="34" charset="0"/>
              </a:rPr>
              <a:t/>
            </a:r>
            <a:br>
              <a:rPr lang="en-MY" sz="2000" b="1" dirty="0">
                <a:latin typeface="Arial" panose="020B0604020202020204" pitchFamily="34" charset="0"/>
                <a:cs typeface="Arial" panose="020B0604020202020204" pitchFamily="34" charset="0"/>
              </a:rPr>
            </a:br>
            <a:r>
              <a:rPr lang="en-MY" sz="1800" b="1" dirty="0" err="1" smtClean="0">
                <a:latin typeface="Arial" panose="020B0604020202020204" pitchFamily="34" charset="0"/>
                <a:cs typeface="Arial" panose="020B0604020202020204" pitchFamily="34" charset="0"/>
              </a:rPr>
              <a:t>Tarikh</a:t>
            </a:r>
            <a:r>
              <a:rPr lang="en-MY" sz="1800" b="1" dirty="0" smtClean="0">
                <a:latin typeface="Arial" panose="020B0604020202020204" pitchFamily="34" charset="0"/>
                <a:cs typeface="Arial" panose="020B0604020202020204" pitchFamily="34" charset="0"/>
              </a:rPr>
              <a:t> : 15 </a:t>
            </a:r>
            <a:r>
              <a:rPr lang="en-MY" sz="1800" b="1" dirty="0" err="1" smtClean="0">
                <a:latin typeface="Arial" panose="020B0604020202020204" pitchFamily="34" charset="0"/>
                <a:cs typeface="Arial" panose="020B0604020202020204" pitchFamily="34" charset="0"/>
              </a:rPr>
              <a:t>Februari</a:t>
            </a:r>
            <a:r>
              <a:rPr lang="en-MY" sz="1800" b="1" dirty="0" smtClean="0">
                <a:latin typeface="Arial" panose="020B0604020202020204" pitchFamily="34" charset="0"/>
                <a:cs typeface="Arial" panose="020B0604020202020204" pitchFamily="34" charset="0"/>
              </a:rPr>
              <a:t> 2017</a:t>
            </a:r>
            <a:br>
              <a:rPr lang="en-MY" sz="1800" b="1" dirty="0" smtClean="0">
                <a:latin typeface="Arial" panose="020B0604020202020204" pitchFamily="34" charset="0"/>
                <a:cs typeface="Arial" panose="020B0604020202020204" pitchFamily="34" charset="0"/>
              </a:rPr>
            </a:br>
            <a:r>
              <a:rPr lang="en-MY" sz="1800" b="1" dirty="0" err="1" smtClean="0">
                <a:latin typeface="Arial" panose="020B0604020202020204" pitchFamily="34" charset="0"/>
                <a:cs typeface="Arial" panose="020B0604020202020204" pitchFamily="34" charset="0"/>
              </a:rPr>
              <a:t>Tempat</a:t>
            </a:r>
            <a:r>
              <a:rPr lang="en-MY" sz="1800" b="1" dirty="0" smtClean="0">
                <a:latin typeface="Arial" panose="020B0604020202020204" pitchFamily="34" charset="0"/>
                <a:cs typeface="Arial" panose="020B0604020202020204" pitchFamily="34" charset="0"/>
              </a:rPr>
              <a:t> : </a:t>
            </a:r>
            <a:r>
              <a:rPr lang="en-MY" sz="1800" b="1" dirty="0" err="1" smtClean="0">
                <a:latin typeface="Arial" panose="020B0604020202020204" pitchFamily="34" charset="0"/>
                <a:cs typeface="Arial" panose="020B0604020202020204" pitchFamily="34" charset="0"/>
              </a:rPr>
              <a:t>Dewan</a:t>
            </a:r>
            <a:r>
              <a:rPr lang="en-MY" sz="1800" b="1" dirty="0" smtClean="0">
                <a:latin typeface="Arial" panose="020B0604020202020204" pitchFamily="34" charset="0"/>
                <a:cs typeface="Arial" panose="020B0604020202020204" pitchFamily="34" charset="0"/>
              </a:rPr>
              <a:t> </a:t>
            </a:r>
            <a:r>
              <a:rPr lang="en-MY" sz="1800" b="1" dirty="0" err="1" smtClean="0">
                <a:latin typeface="Arial" panose="020B0604020202020204" pitchFamily="34" charset="0"/>
                <a:cs typeface="Arial" panose="020B0604020202020204" pitchFamily="34" charset="0"/>
              </a:rPr>
              <a:t>Bistari</a:t>
            </a:r>
            <a:r>
              <a:rPr lang="en-MY" sz="1800" b="1" dirty="0" smtClean="0">
                <a:latin typeface="Arial" panose="020B0604020202020204" pitchFamily="34" charset="0"/>
                <a:cs typeface="Arial" panose="020B0604020202020204" pitchFamily="34" charset="0"/>
              </a:rPr>
              <a:t>, </a:t>
            </a:r>
            <a:r>
              <a:rPr lang="en-MY" sz="1800" b="1" dirty="0" err="1" smtClean="0">
                <a:latin typeface="Arial" panose="020B0604020202020204" pitchFamily="34" charset="0"/>
                <a:cs typeface="Arial" panose="020B0604020202020204" pitchFamily="34" charset="0"/>
              </a:rPr>
              <a:t>UPNM</a:t>
            </a:r>
            <a:r>
              <a:rPr lang="en-MY" sz="1800" b="1" dirty="0" smtClean="0">
                <a:latin typeface="Arial" panose="020B0604020202020204" pitchFamily="34" charset="0"/>
                <a:cs typeface="Arial" panose="020B0604020202020204" pitchFamily="34" charset="0"/>
              </a:rPr>
              <a:t/>
            </a:r>
            <a:br>
              <a:rPr lang="en-MY" sz="1800" b="1" dirty="0" smtClean="0">
                <a:latin typeface="Arial" panose="020B0604020202020204" pitchFamily="34" charset="0"/>
                <a:cs typeface="Arial" panose="020B0604020202020204" pitchFamily="34" charset="0"/>
              </a:rPr>
            </a:br>
            <a:r>
              <a:rPr lang="en-MY" sz="2000" b="1" dirty="0">
                <a:latin typeface="Arial" panose="020B0604020202020204" pitchFamily="34" charset="0"/>
                <a:cs typeface="Arial" panose="020B0604020202020204" pitchFamily="34" charset="0"/>
              </a:rPr>
              <a:t/>
            </a:r>
            <a:br>
              <a:rPr lang="en-MY" sz="2000" b="1" dirty="0">
                <a:latin typeface="Arial" panose="020B0604020202020204" pitchFamily="34" charset="0"/>
                <a:cs typeface="Arial" panose="020B0604020202020204" pitchFamily="34" charset="0"/>
              </a:rPr>
            </a:br>
            <a:endParaRPr lang="en-MY" sz="2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pPr algn="just">
              <a:lnSpc>
                <a:spcPct val="100000"/>
              </a:lnSpc>
              <a:spcBef>
                <a:spcPts val="0"/>
              </a:spcBef>
            </a:pPr>
            <a:r>
              <a:rPr lang="en-MY" sz="1600" dirty="0" err="1" smtClean="0"/>
              <a:t>Dr.</a:t>
            </a:r>
            <a:r>
              <a:rPr lang="en-MY" sz="1600" dirty="0" smtClean="0"/>
              <a:t> </a:t>
            </a:r>
            <a:r>
              <a:rPr lang="en-MY" sz="1600" dirty="0" err="1" smtClean="0"/>
              <a:t>Norshahriah</a:t>
            </a:r>
            <a:r>
              <a:rPr lang="en-MY" sz="1600" dirty="0" smtClean="0"/>
              <a:t> Abdul </a:t>
            </a:r>
            <a:r>
              <a:rPr lang="en-MY" sz="1600" dirty="0" err="1" smtClean="0"/>
              <a:t>Wahab</a:t>
            </a:r>
            <a:endParaRPr lang="en-MY" sz="1600" dirty="0" smtClean="0"/>
          </a:p>
          <a:p>
            <a:pPr algn="just">
              <a:lnSpc>
                <a:spcPct val="100000"/>
              </a:lnSpc>
              <a:spcBef>
                <a:spcPts val="0"/>
              </a:spcBef>
            </a:pPr>
            <a:r>
              <a:rPr lang="en-MY" sz="1600" dirty="0" err="1" smtClean="0"/>
              <a:t>Penyelaras</a:t>
            </a:r>
            <a:r>
              <a:rPr lang="en-MY" sz="1600" dirty="0" smtClean="0"/>
              <a:t> E-</a:t>
            </a:r>
            <a:r>
              <a:rPr lang="en-MY" sz="1600" dirty="0" err="1" smtClean="0"/>
              <a:t>Pembelajaran</a:t>
            </a:r>
            <a:r>
              <a:rPr lang="en-MY" sz="1600" dirty="0" smtClean="0"/>
              <a:t> </a:t>
            </a:r>
            <a:r>
              <a:rPr lang="en-MY" sz="1600" dirty="0" err="1" smtClean="0"/>
              <a:t>UPNM</a:t>
            </a:r>
            <a:endParaRPr lang="en-MY" sz="1600" dirty="0" smtClean="0"/>
          </a:p>
          <a:p>
            <a:pPr algn="just">
              <a:lnSpc>
                <a:spcPct val="100000"/>
              </a:lnSpc>
              <a:spcBef>
                <a:spcPts val="0"/>
              </a:spcBef>
            </a:pPr>
            <a:r>
              <a:rPr lang="en-MY" sz="1600" dirty="0" err="1" smtClean="0"/>
              <a:t>Pusat</a:t>
            </a:r>
            <a:r>
              <a:rPr lang="en-MY" sz="1600" dirty="0" smtClean="0"/>
              <a:t> Pembangunan </a:t>
            </a:r>
            <a:r>
              <a:rPr lang="en-MY" sz="1600" dirty="0" err="1" smtClean="0"/>
              <a:t>Akademik</a:t>
            </a:r>
            <a:r>
              <a:rPr lang="en-MY" sz="1600" dirty="0" smtClean="0"/>
              <a:t> (</a:t>
            </a:r>
            <a:r>
              <a:rPr lang="en-MY" sz="1600" dirty="0" err="1" smtClean="0"/>
              <a:t>PPA</a:t>
            </a:r>
            <a:r>
              <a:rPr lang="en-MY" sz="1600" dirty="0" smtClean="0"/>
              <a:t>)</a:t>
            </a:r>
            <a:endParaRPr lang="en-MY"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12" y="451915"/>
            <a:ext cx="4034118" cy="1029152"/>
          </a:xfrm>
          <a:prstGeom prst="rect">
            <a:avLst/>
          </a:prstGeom>
        </p:spPr>
      </p:pic>
      <p:sp>
        <p:nvSpPr>
          <p:cNvPr id="6" name="TextBox 5"/>
          <p:cNvSpPr txBox="1"/>
          <p:nvPr/>
        </p:nvSpPr>
        <p:spPr>
          <a:xfrm>
            <a:off x="2185147" y="1480630"/>
            <a:ext cx="6091517" cy="646331"/>
          </a:xfrm>
          <a:prstGeom prst="rect">
            <a:avLst/>
          </a:prstGeom>
          <a:noFill/>
        </p:spPr>
        <p:txBody>
          <a:bodyPr wrap="square" rtlCol="0">
            <a:spAutoFit/>
          </a:bodyPr>
          <a:lstStyle/>
          <a:p>
            <a:r>
              <a:rPr lang="en-MY" sz="3600" dirty="0" err="1" smtClean="0">
                <a:solidFill>
                  <a:srgbClr val="FF0000"/>
                </a:solidFill>
              </a:rPr>
              <a:t>elearningv2.upnm.edu.my</a:t>
            </a:r>
            <a:endParaRPr lang="en-MY" sz="3600" dirty="0">
              <a:solidFill>
                <a:srgbClr val="FF0000"/>
              </a:solidFill>
            </a:endParaRPr>
          </a:p>
        </p:txBody>
      </p:sp>
    </p:spTree>
    <p:extLst>
      <p:ext uri="{BB962C8B-B14F-4D97-AF65-F5344CB8AC3E}">
        <p14:creationId xmlns:p14="http://schemas.microsoft.com/office/powerpoint/2010/main" val="216002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173463"/>
            <a:ext cx="8770571" cy="736020"/>
          </a:xfrm>
        </p:spPr>
        <p:txBody>
          <a:bodyPr>
            <a:normAutofit fontScale="90000"/>
          </a:bodyPr>
          <a:lstStyle/>
          <a:p>
            <a:pPr algn="ctr"/>
            <a:r>
              <a:rPr lang="en-MY" sz="3600" dirty="0" smtClean="0">
                <a:latin typeface="Arial" panose="020B0604020202020204" pitchFamily="34" charset="0"/>
                <a:cs typeface="Arial" panose="020B0604020202020204" pitchFamily="34" charset="0"/>
              </a:rPr>
              <a:t>ENROLMENT METHODS (GUEST ACCESS)</a:t>
            </a:r>
            <a:endParaRPr lang="en-MY" sz="3600"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3689399" y="2301781"/>
            <a:ext cx="7259171" cy="4081575"/>
          </a:xfrm>
          <a:prstGeom prst="rect">
            <a:avLst/>
          </a:prstGeom>
        </p:spPr>
      </p:pic>
    </p:spTree>
    <p:extLst>
      <p:ext uri="{BB962C8B-B14F-4D97-AF65-F5344CB8AC3E}">
        <p14:creationId xmlns:p14="http://schemas.microsoft.com/office/powerpoint/2010/main" val="1554478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96192"/>
            <a:ext cx="8770571" cy="668784"/>
          </a:xfrm>
        </p:spPr>
        <p:txBody>
          <a:bodyPr>
            <a:normAutofit/>
          </a:bodyPr>
          <a:lstStyle/>
          <a:p>
            <a:pPr algn="ctr"/>
            <a:r>
              <a:rPr lang="en-MY" sz="3200" dirty="0" smtClean="0">
                <a:latin typeface="Arial" panose="020B0604020202020204" pitchFamily="34" charset="0"/>
                <a:cs typeface="Arial" panose="020B0604020202020204" pitchFamily="34" charset="0"/>
              </a:rPr>
              <a:t>ENROLMENT ACCESS (SELF ENROLMENT)</a:t>
            </a:r>
            <a:endParaRPr lang="en-MY" sz="3200"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3364714" y="2342123"/>
            <a:ext cx="7823237" cy="4398729"/>
          </a:xfrm>
          <a:prstGeom prst="rect">
            <a:avLst/>
          </a:prstGeom>
        </p:spPr>
      </p:pic>
    </p:spTree>
    <p:extLst>
      <p:ext uri="{BB962C8B-B14F-4D97-AF65-F5344CB8AC3E}">
        <p14:creationId xmlns:p14="http://schemas.microsoft.com/office/powerpoint/2010/main" val="484743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549981"/>
            <a:ext cx="8770571" cy="722573"/>
          </a:xfrm>
        </p:spPr>
        <p:txBody>
          <a:bodyPr>
            <a:normAutofit/>
          </a:bodyPr>
          <a:lstStyle/>
          <a:p>
            <a:pPr algn="ctr"/>
            <a:r>
              <a:rPr lang="en-MY" sz="3600" dirty="0" smtClean="0">
                <a:latin typeface="Arial" panose="020B0604020202020204" pitchFamily="34" charset="0"/>
                <a:cs typeface="Arial" panose="020B0604020202020204" pitchFamily="34" charset="0"/>
              </a:rPr>
              <a:t>QUESTIONS BANK</a:t>
            </a:r>
            <a:endParaRPr lang="en-MY" sz="3600"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3440629" y="2272554"/>
            <a:ext cx="7756712" cy="4361324"/>
          </a:xfrm>
          <a:prstGeom prst="rect">
            <a:avLst/>
          </a:prstGeom>
        </p:spPr>
      </p:pic>
    </p:spTree>
    <p:extLst>
      <p:ext uri="{BB962C8B-B14F-4D97-AF65-F5344CB8AC3E}">
        <p14:creationId xmlns:p14="http://schemas.microsoft.com/office/powerpoint/2010/main" val="1568188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346" y="1533575"/>
            <a:ext cx="4596653" cy="534314"/>
          </a:xfrm>
        </p:spPr>
        <p:txBody>
          <a:bodyPr>
            <a:normAutofit fontScale="90000"/>
          </a:bodyPr>
          <a:lstStyle/>
          <a:p>
            <a:pPr algn="ctr"/>
            <a:r>
              <a:rPr lang="en-MY" sz="2400" b="1" dirty="0"/>
              <a:t>Assignment</a:t>
            </a:r>
            <a:r>
              <a:rPr lang="en-MY" sz="2200" dirty="0"/>
              <a:t/>
            </a:r>
            <a:br>
              <a:rPr lang="en-MY" sz="2200" dirty="0"/>
            </a:br>
            <a:endParaRPr lang="en-MY" dirty="0"/>
          </a:p>
        </p:txBody>
      </p:sp>
      <p:sp>
        <p:nvSpPr>
          <p:cNvPr id="3" name="Content Placeholder 2"/>
          <p:cNvSpPr>
            <a:spLocks noGrp="1"/>
          </p:cNvSpPr>
          <p:nvPr>
            <p:ph idx="1"/>
          </p:nvPr>
        </p:nvSpPr>
        <p:spPr>
          <a:xfrm>
            <a:off x="5534311" y="2362746"/>
            <a:ext cx="6102724" cy="3651504"/>
          </a:xfrm>
        </p:spPr>
        <p:txBody>
          <a:bodyPr/>
          <a:lstStyle/>
          <a:p>
            <a:pPr marL="0" indent="0" algn="ctr">
              <a:buNone/>
            </a:pPr>
            <a:r>
              <a:rPr lang="en-MY" sz="1800" dirty="0"/>
              <a:t>The assignment activity provides a space into which students can submit work for teachers to grade and give feedback on. This saves on paper and is more efficient than email. It can also be used to remind students of 'real-world' assignments they need to complete offline, such as art work, and thus not require any digital content.</a:t>
            </a:r>
            <a:r>
              <a:rPr lang="en-MY" dirty="0"/>
              <a:t/>
            </a:r>
            <a:br>
              <a:rPr lang="en-MY" dirty="0"/>
            </a:br>
            <a:endParaRPr lang="en-MY"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56440" y="256018"/>
            <a:ext cx="4477871" cy="6320246"/>
          </a:xfrm>
          <a:prstGeom prst="rect">
            <a:avLst/>
          </a:prstGeom>
        </p:spPr>
      </p:pic>
    </p:spTree>
    <p:extLst>
      <p:ext uri="{BB962C8B-B14F-4D97-AF65-F5344CB8AC3E}">
        <p14:creationId xmlns:p14="http://schemas.microsoft.com/office/powerpoint/2010/main" val="410225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21381"/>
            <a:ext cx="5121088" cy="762914"/>
          </a:xfrm>
        </p:spPr>
        <p:txBody>
          <a:bodyPr>
            <a:normAutofit/>
          </a:bodyPr>
          <a:lstStyle/>
          <a:p>
            <a:r>
              <a:rPr lang="en-MY" sz="4000" dirty="0" err="1" smtClean="0">
                <a:latin typeface="Arial" panose="020B0604020202020204" pitchFamily="34" charset="0"/>
                <a:cs typeface="Arial" panose="020B0604020202020204" pitchFamily="34" charset="0"/>
              </a:rPr>
              <a:t>BUTIRAN</a:t>
            </a:r>
            <a:r>
              <a:rPr lang="en-MY" sz="4000" dirty="0" smtClean="0">
                <a:latin typeface="Arial" panose="020B0604020202020204" pitchFamily="34" charset="0"/>
                <a:cs typeface="Arial" panose="020B0604020202020204" pitchFamily="34" charset="0"/>
              </a:rPr>
              <a:t> </a:t>
            </a:r>
            <a:r>
              <a:rPr lang="en-MY" sz="4000" dirty="0" err="1" smtClean="0">
                <a:latin typeface="Arial" panose="020B0604020202020204" pitchFamily="34" charset="0"/>
                <a:cs typeface="Arial" panose="020B0604020202020204" pitchFamily="34" charset="0"/>
              </a:rPr>
              <a:t>TAKLIMAT</a:t>
            </a:r>
            <a:endParaRPr lang="en-MY"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08200" y="2384611"/>
            <a:ext cx="9153812" cy="2012576"/>
          </a:xfrm>
        </p:spPr>
        <p:txBody>
          <a:bodyPr/>
          <a:lstStyle/>
          <a:p>
            <a:pPr marL="457200" indent="-457200">
              <a:buAutoNum type="arabicPeriod"/>
            </a:pPr>
            <a:r>
              <a:rPr lang="en-MY" dirty="0" err="1" smtClean="0"/>
              <a:t>Pengenalan</a:t>
            </a:r>
            <a:r>
              <a:rPr lang="en-MY" dirty="0" smtClean="0"/>
              <a:t> </a:t>
            </a:r>
            <a:r>
              <a:rPr lang="en-MY" dirty="0" err="1" smtClean="0"/>
              <a:t>kepada</a:t>
            </a:r>
            <a:r>
              <a:rPr lang="en-MY" dirty="0" smtClean="0"/>
              <a:t> E-</a:t>
            </a:r>
            <a:r>
              <a:rPr lang="en-MY" dirty="0" err="1" smtClean="0"/>
              <a:t>Pembelajaran</a:t>
            </a:r>
            <a:r>
              <a:rPr lang="en-MY" dirty="0" smtClean="0"/>
              <a:t> </a:t>
            </a:r>
            <a:r>
              <a:rPr lang="en-MY" dirty="0" err="1" smtClean="0"/>
              <a:t>dan</a:t>
            </a:r>
            <a:r>
              <a:rPr lang="en-MY" dirty="0" smtClean="0"/>
              <a:t> </a:t>
            </a:r>
            <a:r>
              <a:rPr lang="en-MY" dirty="0" err="1" smtClean="0"/>
              <a:t>Pembelajaran</a:t>
            </a:r>
            <a:r>
              <a:rPr lang="en-MY" dirty="0" smtClean="0"/>
              <a:t> </a:t>
            </a:r>
            <a:r>
              <a:rPr lang="en-MY" dirty="0" err="1" smtClean="0"/>
              <a:t>Teradun</a:t>
            </a:r>
            <a:r>
              <a:rPr lang="en-MY" dirty="0" smtClean="0"/>
              <a:t> (Blended Learning)</a:t>
            </a:r>
          </a:p>
          <a:p>
            <a:pPr marL="457200" indent="-457200">
              <a:buAutoNum type="arabicPeriod"/>
            </a:pPr>
            <a:r>
              <a:rPr lang="en-MY" dirty="0" err="1" smtClean="0"/>
              <a:t>Fitur-fitur</a:t>
            </a:r>
            <a:r>
              <a:rPr lang="en-MY" dirty="0" smtClean="0"/>
              <a:t> </a:t>
            </a:r>
            <a:r>
              <a:rPr lang="en-MY" dirty="0" err="1" smtClean="0"/>
              <a:t>untuk</a:t>
            </a:r>
            <a:r>
              <a:rPr lang="en-MY" dirty="0" smtClean="0"/>
              <a:t> </a:t>
            </a:r>
            <a:r>
              <a:rPr lang="en-MY" dirty="0" err="1" smtClean="0"/>
              <a:t>Versi</a:t>
            </a:r>
            <a:r>
              <a:rPr lang="en-MY" dirty="0" smtClean="0"/>
              <a:t> 2.0 (Moodle)</a:t>
            </a:r>
          </a:p>
          <a:p>
            <a:pPr marL="457200" indent="-457200">
              <a:buAutoNum type="arabicPeriod"/>
            </a:pPr>
            <a:r>
              <a:rPr lang="en-MY" dirty="0" err="1" smtClean="0"/>
              <a:t>Tanggungjawab</a:t>
            </a:r>
            <a:r>
              <a:rPr lang="en-MY" dirty="0" smtClean="0"/>
              <a:t> </a:t>
            </a:r>
            <a:r>
              <a:rPr lang="en-MY" dirty="0" err="1" smtClean="0"/>
              <a:t>Pensyarah</a:t>
            </a:r>
            <a:r>
              <a:rPr lang="en-MY" dirty="0" smtClean="0"/>
              <a:t> </a:t>
            </a:r>
            <a:r>
              <a:rPr lang="en-MY" dirty="0" err="1" smtClean="0"/>
              <a:t>dan</a:t>
            </a:r>
            <a:r>
              <a:rPr lang="en-MY" dirty="0" smtClean="0"/>
              <a:t> </a:t>
            </a:r>
            <a:r>
              <a:rPr lang="en-MY" dirty="0" err="1" smtClean="0"/>
              <a:t>Akademik</a:t>
            </a:r>
            <a:endParaRPr lang="en-MY" dirty="0" smtClean="0"/>
          </a:p>
          <a:p>
            <a:pPr marL="457200" indent="-457200">
              <a:buAutoNum type="arabicPeriod"/>
            </a:pPr>
            <a:r>
              <a:rPr lang="en-MY" dirty="0" err="1" smtClean="0"/>
              <a:t>Kesimpulan</a:t>
            </a:r>
            <a:endParaRPr lang="en-MY" dirty="0"/>
          </a:p>
        </p:txBody>
      </p:sp>
    </p:spTree>
    <p:extLst>
      <p:ext uri="{BB962C8B-B14F-4D97-AF65-F5344CB8AC3E}">
        <p14:creationId xmlns:p14="http://schemas.microsoft.com/office/powerpoint/2010/main" val="348508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20" y="262575"/>
            <a:ext cx="9148380" cy="880423"/>
          </a:xfrm>
        </p:spPr>
        <p:txBody>
          <a:bodyPr>
            <a:normAutofit/>
          </a:bodyPr>
          <a:lstStyle/>
          <a:p>
            <a:r>
              <a:rPr lang="en-MY" sz="3600" b="1" dirty="0" smtClean="0">
                <a:latin typeface="Arial" panose="020B0604020202020204" pitchFamily="34" charset="0"/>
                <a:cs typeface="Arial" panose="020B0604020202020204" pitchFamily="34" charset="0"/>
              </a:rPr>
              <a:t>E-</a:t>
            </a:r>
            <a:r>
              <a:rPr lang="en-MY" sz="3600" b="1" dirty="0" err="1" smtClean="0">
                <a:latin typeface="Arial" panose="020B0604020202020204" pitchFamily="34" charset="0"/>
                <a:cs typeface="Arial" panose="020B0604020202020204" pitchFamily="34" charset="0"/>
              </a:rPr>
              <a:t>PEMBELAJARAN</a:t>
            </a:r>
            <a:r>
              <a:rPr lang="en-MY" sz="3600" b="1" dirty="0" smtClean="0">
                <a:latin typeface="Arial" panose="020B0604020202020204" pitchFamily="34" charset="0"/>
                <a:cs typeface="Arial" panose="020B0604020202020204" pitchFamily="34" charset="0"/>
              </a:rPr>
              <a:t> </a:t>
            </a:r>
            <a:r>
              <a:rPr lang="en-MY" sz="3600" b="1" dirty="0" err="1" smtClean="0">
                <a:latin typeface="Arial" panose="020B0604020202020204" pitchFamily="34" charset="0"/>
                <a:cs typeface="Arial" panose="020B0604020202020204" pitchFamily="34" charset="0"/>
              </a:rPr>
              <a:t>LONJAKAN</a:t>
            </a:r>
            <a:r>
              <a:rPr lang="en-MY" sz="3600" b="1" dirty="0" smtClean="0">
                <a:latin typeface="Arial" panose="020B0604020202020204" pitchFamily="34" charset="0"/>
                <a:cs typeface="Arial" panose="020B0604020202020204" pitchFamily="34" charset="0"/>
              </a:rPr>
              <a:t> </a:t>
            </a:r>
            <a:r>
              <a:rPr lang="en-MY" sz="3600" b="1" dirty="0" err="1" smtClean="0">
                <a:latin typeface="Arial" panose="020B0604020202020204" pitchFamily="34" charset="0"/>
                <a:cs typeface="Arial" panose="020B0604020202020204" pitchFamily="34" charset="0"/>
              </a:rPr>
              <a:t>KE</a:t>
            </a:r>
            <a:r>
              <a:rPr lang="en-MY" sz="3600" b="1" dirty="0" smtClean="0">
                <a:latin typeface="Arial" panose="020B0604020202020204" pitchFamily="34" charset="0"/>
                <a:cs typeface="Arial" panose="020B0604020202020204" pitchFamily="34" charset="0"/>
              </a:rPr>
              <a:t>-9</a:t>
            </a:r>
            <a:endParaRPr lang="en-MY" sz="3600" b="1" dirty="0">
              <a:latin typeface="Arial" panose="020B0604020202020204" pitchFamily="34" charset="0"/>
              <a:cs typeface="Arial" panose="020B0604020202020204" pitchFamily="34" charset="0"/>
            </a:endParaRPr>
          </a:p>
        </p:txBody>
      </p:sp>
      <p:sp>
        <p:nvSpPr>
          <p:cNvPr id="5" name="AutoShape 4" descr="Image result for dasar e-pembelajaran negara + lonjakan ke 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022" y="954739"/>
            <a:ext cx="8729178" cy="4910162"/>
          </a:xfrm>
          <a:prstGeom prst="rect">
            <a:avLst/>
          </a:prstGeom>
        </p:spPr>
      </p:pic>
      <p:sp>
        <p:nvSpPr>
          <p:cNvPr id="3" name="TextBox 2"/>
          <p:cNvSpPr txBox="1"/>
          <p:nvPr/>
        </p:nvSpPr>
        <p:spPr>
          <a:xfrm>
            <a:off x="294527" y="914398"/>
            <a:ext cx="2735645" cy="5755422"/>
          </a:xfrm>
          <a:prstGeom prst="rect">
            <a:avLst/>
          </a:prstGeom>
          <a:solidFill>
            <a:schemeClr val="bg2">
              <a:lumMod val="75000"/>
            </a:schemeClr>
          </a:solidFill>
        </p:spPr>
        <p:txBody>
          <a:bodyPr wrap="square" rtlCol="0">
            <a:spAutoFit/>
          </a:bodyPr>
          <a:lstStyle/>
          <a:p>
            <a:pPr marL="285750" indent="-285750">
              <a:buFont typeface="Arial" panose="020B0604020202020204" pitchFamily="34" charset="0"/>
              <a:buChar char="•"/>
            </a:pPr>
            <a:r>
              <a:rPr lang="en-MY" sz="1600" dirty="0" err="1"/>
              <a:t>Pelan</a:t>
            </a:r>
            <a:r>
              <a:rPr lang="en-MY" sz="1600" dirty="0"/>
              <a:t> Pembangunan </a:t>
            </a:r>
            <a:r>
              <a:rPr lang="en-MY" sz="1600" dirty="0" err="1"/>
              <a:t>Pendidikan</a:t>
            </a:r>
            <a:r>
              <a:rPr lang="en-MY" sz="1600" dirty="0"/>
              <a:t> Malaysia 2015-2025 </a:t>
            </a:r>
            <a:r>
              <a:rPr lang="en-MY" sz="1600" dirty="0" err="1" smtClean="0"/>
              <a:t>telah</a:t>
            </a:r>
            <a:r>
              <a:rPr lang="en-MY" sz="1600" dirty="0" smtClean="0"/>
              <a:t> </a:t>
            </a:r>
            <a:r>
              <a:rPr lang="en-MY" sz="1600" dirty="0" err="1" smtClean="0"/>
              <a:t>menggariskan</a:t>
            </a:r>
            <a:r>
              <a:rPr lang="en-MY" sz="1600" dirty="0" smtClean="0"/>
              <a:t> </a:t>
            </a:r>
            <a:r>
              <a:rPr lang="en-MY" sz="1600" dirty="0" err="1"/>
              <a:t>sepuluh</a:t>
            </a:r>
            <a:r>
              <a:rPr lang="en-MY" sz="1600" dirty="0"/>
              <a:t> </a:t>
            </a:r>
            <a:r>
              <a:rPr lang="en-MY" sz="1600" dirty="0" err="1"/>
              <a:t>lonjakan</a:t>
            </a:r>
            <a:r>
              <a:rPr lang="en-MY" sz="1600" dirty="0"/>
              <a:t> </a:t>
            </a:r>
            <a:r>
              <a:rPr lang="en-MY" sz="1600" dirty="0" err="1"/>
              <a:t>bagi</a:t>
            </a:r>
            <a:r>
              <a:rPr lang="en-MY" sz="1600" dirty="0"/>
              <a:t> </a:t>
            </a:r>
            <a:r>
              <a:rPr lang="en-MY" sz="1600" dirty="0" err="1"/>
              <a:t>meneruskan</a:t>
            </a:r>
            <a:r>
              <a:rPr lang="en-MY" sz="1600" dirty="0"/>
              <a:t> </a:t>
            </a:r>
            <a:r>
              <a:rPr lang="en-MY" sz="1600" dirty="0" err="1"/>
              <a:t>pemerkasaan</a:t>
            </a:r>
            <a:r>
              <a:rPr lang="en-MY" sz="1600" dirty="0"/>
              <a:t> </a:t>
            </a:r>
            <a:r>
              <a:rPr lang="en-MY" sz="1600" dirty="0" err="1"/>
              <a:t>Pendidikan</a:t>
            </a:r>
            <a:r>
              <a:rPr lang="en-MY" sz="1600" dirty="0"/>
              <a:t> </a:t>
            </a:r>
            <a:r>
              <a:rPr lang="en-MY" sz="1600" dirty="0" err="1"/>
              <a:t>Tinggi</a:t>
            </a:r>
            <a:r>
              <a:rPr lang="en-MY" sz="1600" dirty="0"/>
              <a:t> Malaysia</a:t>
            </a:r>
            <a:r>
              <a:rPr lang="en-MY" sz="1600" dirty="0" smtClean="0"/>
              <a:t>.</a:t>
            </a:r>
          </a:p>
          <a:p>
            <a:r>
              <a:rPr lang="en-MY" sz="1600" dirty="0" smtClean="0"/>
              <a:t> </a:t>
            </a:r>
          </a:p>
          <a:p>
            <a:pPr marL="285750" indent="-285750">
              <a:buFont typeface="Arial" panose="020B0604020202020204" pitchFamily="34" charset="0"/>
              <a:buChar char="•"/>
            </a:pPr>
            <a:r>
              <a:rPr lang="en-MY" sz="1600" dirty="0" smtClean="0"/>
              <a:t>E-</a:t>
            </a:r>
            <a:r>
              <a:rPr lang="en-MY" sz="1600" dirty="0" err="1" smtClean="0"/>
              <a:t>Pembelajaran</a:t>
            </a:r>
            <a:r>
              <a:rPr lang="en-MY" sz="1600" dirty="0" smtClean="0"/>
              <a:t> </a:t>
            </a:r>
            <a:r>
              <a:rPr lang="en-MY" sz="1600" dirty="0" err="1" smtClean="0"/>
              <a:t>merupakan</a:t>
            </a:r>
            <a:r>
              <a:rPr lang="en-MY" sz="1600" dirty="0" smtClean="0"/>
              <a:t> </a:t>
            </a:r>
            <a:r>
              <a:rPr lang="en-MY" sz="1600" dirty="0" err="1" smtClean="0"/>
              <a:t>Lonjakan</a:t>
            </a:r>
            <a:r>
              <a:rPr lang="en-MY" sz="1600" dirty="0" smtClean="0"/>
              <a:t> </a:t>
            </a:r>
            <a:r>
              <a:rPr lang="en-MY" sz="1600" dirty="0" err="1" smtClean="0"/>
              <a:t>ke</a:t>
            </a:r>
            <a:r>
              <a:rPr lang="en-MY" sz="1600" dirty="0" smtClean="0"/>
              <a:t>-9 </a:t>
            </a:r>
            <a:r>
              <a:rPr lang="en-MY" sz="1600" dirty="0" err="1" smtClean="0"/>
              <a:t>iaitu</a:t>
            </a:r>
            <a:r>
              <a:rPr lang="en-MY" sz="1600" dirty="0" smtClean="0"/>
              <a:t> </a:t>
            </a:r>
            <a:r>
              <a:rPr lang="en-MY" sz="1600" dirty="0" err="1"/>
              <a:t>Pembelajaran</a:t>
            </a:r>
            <a:r>
              <a:rPr lang="en-MY" sz="1600" dirty="0"/>
              <a:t> </a:t>
            </a:r>
            <a:r>
              <a:rPr lang="en-MY" sz="1600" dirty="0" err="1"/>
              <a:t>Dalam</a:t>
            </a:r>
            <a:r>
              <a:rPr lang="en-MY" sz="1600" dirty="0"/>
              <a:t> </a:t>
            </a:r>
            <a:r>
              <a:rPr lang="en-MY" sz="1600" dirty="0" err="1"/>
              <a:t>Talian</a:t>
            </a:r>
            <a:r>
              <a:rPr lang="en-MY" sz="1600" dirty="0"/>
              <a:t> </a:t>
            </a:r>
            <a:r>
              <a:rPr lang="en-MY" sz="1600" dirty="0" err="1"/>
              <a:t>Tahap</a:t>
            </a:r>
            <a:r>
              <a:rPr lang="en-MY" sz="1600" dirty="0"/>
              <a:t> Global </a:t>
            </a:r>
            <a:r>
              <a:rPr lang="en-MY" sz="1600" dirty="0" err="1"/>
              <a:t>atau</a:t>
            </a:r>
            <a:r>
              <a:rPr lang="en-MY" sz="1600" dirty="0"/>
              <a:t> Globalised Online Learning (</a:t>
            </a:r>
            <a:r>
              <a:rPr lang="en-MY" sz="1600" dirty="0" err="1" smtClean="0"/>
              <a:t>GOL</a:t>
            </a:r>
            <a:r>
              <a:rPr lang="en-MY" sz="1600" dirty="0" smtClean="0"/>
              <a:t>)</a:t>
            </a:r>
          </a:p>
          <a:p>
            <a:pPr marL="285750" indent="-285750">
              <a:buFont typeface="Arial" panose="020B0604020202020204" pitchFamily="34" charset="0"/>
              <a:buChar char="•"/>
            </a:pPr>
            <a:endParaRPr lang="en-MY" sz="1600" dirty="0"/>
          </a:p>
          <a:p>
            <a:pPr marL="285750" indent="-285750">
              <a:buFont typeface="Arial" panose="020B0604020202020204" pitchFamily="34" charset="0"/>
              <a:buChar char="•"/>
            </a:pPr>
            <a:r>
              <a:rPr lang="en-MY" sz="1600" dirty="0" smtClean="0"/>
              <a:t>E-</a:t>
            </a:r>
            <a:r>
              <a:rPr lang="en-MY" sz="1600" dirty="0" err="1" smtClean="0"/>
              <a:t>Pembelajaran</a:t>
            </a:r>
            <a:r>
              <a:rPr lang="en-MY" sz="1600" dirty="0" smtClean="0"/>
              <a:t> </a:t>
            </a:r>
            <a:r>
              <a:rPr lang="en-MY" sz="1600" dirty="0" err="1" smtClean="0"/>
              <a:t>dan</a:t>
            </a:r>
            <a:r>
              <a:rPr lang="en-MY" sz="1600" dirty="0" smtClean="0"/>
              <a:t> </a:t>
            </a:r>
            <a:r>
              <a:rPr lang="en-MY" sz="1600" dirty="0" err="1" smtClean="0"/>
              <a:t>Pembelajaran</a:t>
            </a:r>
            <a:r>
              <a:rPr lang="en-MY" sz="1600" dirty="0" smtClean="0"/>
              <a:t> </a:t>
            </a:r>
            <a:r>
              <a:rPr lang="en-MY" sz="1600" dirty="0" err="1" smtClean="0"/>
              <a:t>Teradun</a:t>
            </a:r>
            <a:r>
              <a:rPr lang="en-MY" sz="1600" dirty="0" smtClean="0"/>
              <a:t> </a:t>
            </a:r>
            <a:r>
              <a:rPr lang="en-MY" sz="1600" dirty="0" err="1" smtClean="0"/>
              <a:t>melibatkan</a:t>
            </a:r>
            <a:r>
              <a:rPr lang="en-MY" sz="1600" dirty="0" smtClean="0"/>
              <a:t> </a:t>
            </a:r>
            <a:r>
              <a:rPr lang="en-MY" sz="1600" dirty="0" err="1" smtClean="0"/>
              <a:t>peluasan</a:t>
            </a:r>
            <a:r>
              <a:rPr lang="en-MY" sz="1600" dirty="0" smtClean="0"/>
              <a:t> </a:t>
            </a:r>
            <a:r>
              <a:rPr lang="en-MY" sz="1600" dirty="0" err="1"/>
              <a:t>akses</a:t>
            </a:r>
            <a:r>
              <a:rPr lang="en-MY" sz="1600" dirty="0"/>
              <a:t> </a:t>
            </a:r>
            <a:r>
              <a:rPr lang="en-MY" sz="1600" dirty="0" err="1"/>
              <a:t>pendidikan</a:t>
            </a:r>
            <a:r>
              <a:rPr lang="en-MY" sz="1600" dirty="0"/>
              <a:t>, </a:t>
            </a:r>
            <a:r>
              <a:rPr lang="en-MY" sz="1600" dirty="0" err="1"/>
              <a:t>peningkatan</a:t>
            </a:r>
            <a:r>
              <a:rPr lang="en-MY" sz="1600" dirty="0"/>
              <a:t> </a:t>
            </a:r>
            <a:r>
              <a:rPr lang="en-MY" sz="1600" dirty="0" err="1"/>
              <a:t>kualiti</a:t>
            </a:r>
            <a:r>
              <a:rPr lang="en-MY" sz="1600" dirty="0"/>
              <a:t> </a:t>
            </a:r>
            <a:r>
              <a:rPr lang="en-MY" sz="1600" dirty="0" err="1" smtClean="0"/>
              <a:t>pembelajaran</a:t>
            </a:r>
            <a:r>
              <a:rPr lang="en-MY" sz="1600" dirty="0" smtClean="0"/>
              <a:t> </a:t>
            </a:r>
            <a:r>
              <a:rPr lang="en-MY" sz="1600" dirty="0" err="1" smtClean="0"/>
              <a:t>dan</a:t>
            </a:r>
            <a:r>
              <a:rPr lang="en-MY" sz="1600" dirty="0" smtClean="0"/>
              <a:t> </a:t>
            </a:r>
            <a:r>
              <a:rPr lang="en-MY" sz="1600" dirty="0" err="1"/>
              <a:t>membolehkan</a:t>
            </a:r>
            <a:r>
              <a:rPr lang="en-MY" sz="1600" dirty="0"/>
              <a:t> </a:t>
            </a:r>
            <a:r>
              <a:rPr lang="en-MY" sz="1600" dirty="0" err="1"/>
              <a:t>pembelajaran</a:t>
            </a:r>
            <a:r>
              <a:rPr lang="en-MY" sz="1600" dirty="0"/>
              <a:t> </a:t>
            </a:r>
            <a:r>
              <a:rPr lang="en-MY" sz="1600" dirty="0" err="1"/>
              <a:t>disesuaikan</a:t>
            </a:r>
            <a:r>
              <a:rPr lang="en-MY" sz="1600" dirty="0"/>
              <a:t> </a:t>
            </a:r>
            <a:r>
              <a:rPr lang="en-MY" sz="1600" dirty="0" err="1"/>
              <a:t>mengikut</a:t>
            </a:r>
            <a:r>
              <a:rPr lang="en-MY" sz="1600" dirty="0"/>
              <a:t> </a:t>
            </a:r>
            <a:r>
              <a:rPr lang="en-MY" sz="1600" dirty="0" err="1"/>
              <a:t>keperluan</a:t>
            </a:r>
            <a:r>
              <a:rPr lang="en-MY" sz="1600" dirty="0"/>
              <a:t> </a:t>
            </a:r>
            <a:r>
              <a:rPr lang="en-MY" sz="1600" dirty="0" err="1"/>
              <a:t>semasa</a:t>
            </a:r>
            <a:r>
              <a:rPr lang="en-MY" sz="1600" dirty="0"/>
              <a:t> </a:t>
            </a:r>
            <a:r>
              <a:rPr lang="en-MY" sz="1600" dirty="0" err="1"/>
              <a:t>pelajar</a:t>
            </a:r>
            <a:r>
              <a:rPr lang="en-MY" sz="1600" dirty="0"/>
              <a:t>.</a:t>
            </a:r>
          </a:p>
        </p:txBody>
      </p:sp>
      <p:sp>
        <p:nvSpPr>
          <p:cNvPr id="4" name="TextBox 3"/>
          <p:cNvSpPr txBox="1"/>
          <p:nvPr/>
        </p:nvSpPr>
        <p:spPr>
          <a:xfrm>
            <a:off x="3307976" y="1142998"/>
            <a:ext cx="2339789" cy="400110"/>
          </a:xfrm>
          <a:prstGeom prst="rect">
            <a:avLst/>
          </a:prstGeom>
          <a:noFill/>
        </p:spPr>
        <p:txBody>
          <a:bodyPr wrap="square" rtlCol="0">
            <a:spAutoFit/>
          </a:bodyPr>
          <a:lstStyle/>
          <a:p>
            <a:r>
              <a:rPr lang="en-MY" sz="2000" dirty="0" err="1" smtClean="0"/>
              <a:t>Pengenalan</a:t>
            </a:r>
            <a:endParaRPr lang="en-MY" sz="2000" dirty="0"/>
          </a:p>
        </p:txBody>
      </p:sp>
    </p:spTree>
    <p:extLst>
      <p:ext uri="{BB962C8B-B14F-4D97-AF65-F5344CB8AC3E}">
        <p14:creationId xmlns:p14="http://schemas.microsoft.com/office/powerpoint/2010/main" val="54172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8275"/>
            <a:ext cx="8770571" cy="695679"/>
          </a:xfrm>
        </p:spPr>
        <p:txBody>
          <a:bodyPr>
            <a:normAutofit/>
          </a:bodyPr>
          <a:lstStyle/>
          <a:p>
            <a:r>
              <a:rPr lang="en-MY" sz="3600" dirty="0" err="1" smtClean="0">
                <a:latin typeface="Arial" panose="020B0604020202020204" pitchFamily="34" charset="0"/>
                <a:cs typeface="Arial" panose="020B0604020202020204" pitchFamily="34" charset="0"/>
              </a:rPr>
              <a:t>PELAKSANAAN</a:t>
            </a:r>
            <a:r>
              <a:rPr lang="en-MY" sz="3600" dirty="0" smtClean="0">
                <a:latin typeface="Arial" panose="020B0604020202020204" pitchFamily="34" charset="0"/>
                <a:cs typeface="Arial" panose="020B0604020202020204" pitchFamily="34" charset="0"/>
              </a:rPr>
              <a:t> </a:t>
            </a:r>
            <a:r>
              <a:rPr lang="en-MY" sz="3600" dirty="0" err="1" smtClean="0">
                <a:latin typeface="Arial" panose="020B0604020202020204" pitchFamily="34" charset="0"/>
                <a:cs typeface="Arial" panose="020B0604020202020204" pitchFamily="34" charset="0"/>
              </a:rPr>
              <a:t>LONJAKAN</a:t>
            </a:r>
            <a:r>
              <a:rPr lang="en-MY" sz="3600" dirty="0" smtClean="0">
                <a:latin typeface="Arial" panose="020B0604020202020204" pitchFamily="34" charset="0"/>
                <a:cs typeface="Arial" panose="020B0604020202020204" pitchFamily="34" charset="0"/>
              </a:rPr>
              <a:t> </a:t>
            </a:r>
            <a:r>
              <a:rPr lang="en-MY" sz="3600" dirty="0" err="1" smtClean="0">
                <a:latin typeface="Arial" panose="020B0604020202020204" pitchFamily="34" charset="0"/>
                <a:cs typeface="Arial" panose="020B0604020202020204" pitchFamily="34" charset="0"/>
              </a:rPr>
              <a:t>KE</a:t>
            </a:r>
            <a:r>
              <a:rPr lang="en-MY" sz="3600" dirty="0" smtClean="0">
                <a:latin typeface="Arial" panose="020B0604020202020204" pitchFamily="34" charset="0"/>
                <a:cs typeface="Arial" panose="020B0604020202020204" pitchFamily="34" charset="0"/>
              </a:rPr>
              <a:t>-9</a:t>
            </a:r>
            <a:endParaRPr lang="en-MY"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33700" y="2438400"/>
            <a:ext cx="8770571" cy="2227729"/>
          </a:xfrm>
        </p:spPr>
        <p:txBody>
          <a:bodyPr/>
          <a:lstStyle/>
          <a:p>
            <a:pPr marL="0" indent="0">
              <a:buNone/>
            </a:pPr>
            <a:r>
              <a:rPr lang="en-MY" dirty="0" err="1" smtClean="0"/>
              <a:t>Lonjakan</a:t>
            </a:r>
            <a:r>
              <a:rPr lang="en-MY" dirty="0" smtClean="0"/>
              <a:t> </a:t>
            </a:r>
            <a:r>
              <a:rPr lang="en-MY" dirty="0" err="1" smtClean="0"/>
              <a:t>ke</a:t>
            </a:r>
            <a:r>
              <a:rPr lang="en-MY" dirty="0" smtClean="0"/>
              <a:t>-9 </a:t>
            </a:r>
            <a:r>
              <a:rPr lang="en-MY" dirty="0" err="1" smtClean="0"/>
              <a:t>ini</a:t>
            </a:r>
            <a:r>
              <a:rPr lang="en-MY" dirty="0" smtClean="0"/>
              <a:t> </a:t>
            </a:r>
            <a:r>
              <a:rPr lang="en-MY" dirty="0" err="1" smtClean="0"/>
              <a:t>mempunyai</a:t>
            </a:r>
            <a:r>
              <a:rPr lang="en-MY" dirty="0" smtClean="0"/>
              <a:t> </a:t>
            </a:r>
            <a:r>
              <a:rPr lang="en-MY" dirty="0" err="1"/>
              <a:t>bidang</a:t>
            </a:r>
            <a:r>
              <a:rPr lang="en-MY" dirty="0"/>
              <a:t> </a:t>
            </a:r>
            <a:r>
              <a:rPr lang="en-MY" dirty="0" err="1"/>
              <a:t>fokus</a:t>
            </a:r>
            <a:r>
              <a:rPr lang="en-MY" dirty="0"/>
              <a:t> </a:t>
            </a:r>
            <a:r>
              <a:rPr lang="en-MY" dirty="0" err="1"/>
              <a:t>dan</a:t>
            </a:r>
            <a:r>
              <a:rPr lang="en-MY" dirty="0"/>
              <a:t> </a:t>
            </a:r>
            <a:r>
              <a:rPr lang="en-MY" dirty="0" err="1"/>
              <a:t>juga</a:t>
            </a:r>
            <a:r>
              <a:rPr lang="en-MY" dirty="0"/>
              <a:t> </a:t>
            </a:r>
            <a:r>
              <a:rPr lang="en-MY" dirty="0" err="1"/>
              <a:t>aktiviti</a:t>
            </a:r>
            <a:r>
              <a:rPr lang="en-MY" dirty="0"/>
              <a:t> yang </a:t>
            </a:r>
            <a:r>
              <a:rPr lang="en-MY" dirty="0" err="1"/>
              <a:t>perlu</a:t>
            </a:r>
            <a:r>
              <a:rPr lang="en-MY" dirty="0"/>
              <a:t> </a:t>
            </a:r>
            <a:r>
              <a:rPr lang="en-MY" dirty="0" err="1"/>
              <a:t>dilaksanakan</a:t>
            </a:r>
            <a:r>
              <a:rPr lang="en-MY" dirty="0"/>
              <a:t> </a:t>
            </a:r>
            <a:r>
              <a:rPr lang="en-MY" dirty="0" err="1"/>
              <a:t>mengikut</a:t>
            </a:r>
            <a:r>
              <a:rPr lang="en-MY" dirty="0"/>
              <a:t> </a:t>
            </a:r>
            <a:r>
              <a:rPr lang="en-MY" dirty="0" err="1"/>
              <a:t>tiga</a:t>
            </a:r>
            <a:r>
              <a:rPr lang="en-MY" dirty="0"/>
              <a:t> </a:t>
            </a:r>
            <a:r>
              <a:rPr lang="en-MY" dirty="0" err="1"/>
              <a:t>fasa</a:t>
            </a:r>
            <a:r>
              <a:rPr lang="en-MY" dirty="0"/>
              <a:t> </a:t>
            </a:r>
            <a:r>
              <a:rPr lang="en-MY" dirty="0" err="1" smtClean="0"/>
              <a:t>pelaksanaan</a:t>
            </a:r>
            <a:r>
              <a:rPr lang="en-MY" dirty="0" smtClean="0"/>
              <a:t> </a:t>
            </a:r>
            <a:r>
              <a:rPr lang="en-MY" dirty="0" err="1" smtClean="0"/>
              <a:t>iaitu</a:t>
            </a:r>
            <a:r>
              <a:rPr lang="en-MY" dirty="0" smtClean="0"/>
              <a:t> :</a:t>
            </a:r>
          </a:p>
          <a:p>
            <a:pPr marL="457200" indent="-457200">
              <a:buAutoNum type="arabicPeriod"/>
            </a:pPr>
            <a:r>
              <a:rPr lang="en-MY" dirty="0" err="1" smtClean="0"/>
              <a:t>Fasa</a:t>
            </a:r>
            <a:r>
              <a:rPr lang="en-MY" dirty="0" smtClean="0"/>
              <a:t> </a:t>
            </a:r>
            <a:r>
              <a:rPr lang="en-MY" dirty="0" err="1"/>
              <a:t>Awal</a:t>
            </a:r>
            <a:r>
              <a:rPr lang="en-MY" dirty="0"/>
              <a:t> (</a:t>
            </a:r>
            <a:r>
              <a:rPr lang="en-MY" dirty="0" smtClean="0"/>
              <a:t>2011-2012)</a:t>
            </a:r>
          </a:p>
          <a:p>
            <a:pPr marL="457200" indent="-457200">
              <a:buAutoNum type="arabicPeriod"/>
            </a:pPr>
            <a:r>
              <a:rPr lang="en-MY" dirty="0" err="1" smtClean="0"/>
              <a:t>Fasa</a:t>
            </a:r>
            <a:r>
              <a:rPr lang="en-MY" dirty="0" smtClean="0"/>
              <a:t> </a:t>
            </a:r>
            <a:r>
              <a:rPr lang="en-MY" dirty="0" err="1" smtClean="0"/>
              <a:t>Pelaksanaan</a:t>
            </a:r>
            <a:r>
              <a:rPr lang="en-MY" dirty="0" smtClean="0"/>
              <a:t>/</a:t>
            </a:r>
            <a:r>
              <a:rPr lang="en-MY" dirty="0" err="1" smtClean="0"/>
              <a:t>Pengisian</a:t>
            </a:r>
            <a:r>
              <a:rPr lang="en-MY" dirty="0" smtClean="0"/>
              <a:t> </a:t>
            </a:r>
            <a:r>
              <a:rPr lang="en-MY" dirty="0"/>
              <a:t>(2013-2014) </a:t>
            </a:r>
          </a:p>
          <a:p>
            <a:pPr marL="457200" indent="-457200">
              <a:buAutoNum type="arabicPeriod"/>
            </a:pPr>
            <a:r>
              <a:rPr lang="en-MY" dirty="0" err="1" smtClean="0"/>
              <a:t>Fasa</a:t>
            </a:r>
            <a:r>
              <a:rPr lang="en-MY" dirty="0" smtClean="0"/>
              <a:t> </a:t>
            </a:r>
            <a:r>
              <a:rPr lang="en-MY" dirty="0" err="1" smtClean="0"/>
              <a:t>Matang</a:t>
            </a:r>
            <a:r>
              <a:rPr lang="en-MY" dirty="0" smtClean="0"/>
              <a:t>/Optimum </a:t>
            </a:r>
            <a:r>
              <a:rPr lang="en-MY" dirty="0"/>
              <a:t>(2015 </a:t>
            </a:r>
            <a:r>
              <a:rPr lang="en-MY" dirty="0" err="1"/>
              <a:t>ke</a:t>
            </a:r>
            <a:r>
              <a:rPr lang="en-MY" dirty="0"/>
              <a:t> </a:t>
            </a:r>
            <a:r>
              <a:rPr lang="en-MY" dirty="0" err="1"/>
              <a:t>atas</a:t>
            </a:r>
            <a:r>
              <a:rPr lang="en-MY" dirty="0" smtClean="0"/>
              <a:t>)</a:t>
            </a:r>
            <a:endParaRPr lang="en-MY" dirty="0"/>
          </a:p>
        </p:txBody>
      </p:sp>
    </p:spTree>
    <p:extLst>
      <p:ext uri="{BB962C8B-B14F-4D97-AF65-F5344CB8AC3E}">
        <p14:creationId xmlns:p14="http://schemas.microsoft.com/office/powerpoint/2010/main" val="201394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3155" y="460923"/>
            <a:ext cx="8162365" cy="461665"/>
          </a:xfrm>
          <a:prstGeom prst="rect">
            <a:avLst/>
          </a:prstGeom>
          <a:noFill/>
        </p:spPr>
        <p:txBody>
          <a:bodyPr wrap="square" rtlCol="0">
            <a:spAutoFit/>
          </a:bodyPr>
          <a:lstStyle/>
          <a:p>
            <a:pPr algn="ctr"/>
            <a:r>
              <a:rPr lang="en-MY" sz="2400" b="1" dirty="0" err="1" smtClean="0">
                <a:latin typeface="Arial" panose="020B0604020202020204" pitchFamily="34" charset="0"/>
                <a:cs typeface="Arial" panose="020B0604020202020204" pitchFamily="34" charset="0"/>
              </a:rPr>
              <a:t>DASAR</a:t>
            </a:r>
            <a:r>
              <a:rPr lang="en-MY" sz="2400" b="1" dirty="0" smtClean="0">
                <a:latin typeface="Arial" panose="020B0604020202020204" pitchFamily="34" charset="0"/>
                <a:cs typeface="Arial" panose="020B0604020202020204" pitchFamily="34" charset="0"/>
              </a:rPr>
              <a:t> E-</a:t>
            </a:r>
            <a:r>
              <a:rPr lang="en-MY" sz="2400" b="1" dirty="0" err="1" smtClean="0">
                <a:latin typeface="Arial" panose="020B0604020202020204" pitchFamily="34" charset="0"/>
                <a:cs typeface="Arial" panose="020B0604020202020204" pitchFamily="34" charset="0"/>
              </a:rPr>
              <a:t>PEMBELAJARAN</a:t>
            </a:r>
            <a:r>
              <a:rPr lang="en-MY" sz="2400" b="1" dirty="0" smtClean="0">
                <a:latin typeface="Arial" panose="020B0604020202020204" pitchFamily="34" charset="0"/>
                <a:cs typeface="Arial" panose="020B0604020202020204" pitchFamily="34" charset="0"/>
              </a:rPr>
              <a:t> NEGARA (</a:t>
            </a:r>
            <a:r>
              <a:rPr lang="en-MY" sz="2400" b="1" dirty="0" err="1" smtClean="0">
                <a:latin typeface="Arial" panose="020B0604020202020204" pitchFamily="34" charset="0"/>
                <a:cs typeface="Arial" panose="020B0604020202020204" pitchFamily="34" charset="0"/>
              </a:rPr>
              <a:t>DePAN</a:t>
            </a:r>
            <a:r>
              <a:rPr lang="en-MY" sz="2400" b="1" dirty="0" smtClean="0">
                <a:latin typeface="Arial" panose="020B0604020202020204" pitchFamily="34" charset="0"/>
                <a:cs typeface="Arial" panose="020B0604020202020204" pitchFamily="34" charset="0"/>
              </a:rPr>
              <a:t> 2.0)</a:t>
            </a:r>
            <a:endParaRPr lang="en-MY" sz="24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473265072"/>
              </p:ext>
            </p:extLst>
          </p:nvPr>
        </p:nvGraphicFramePr>
        <p:xfrm>
          <a:off x="3349812" y="10879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77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253" y="837284"/>
            <a:ext cx="8770571" cy="1152879"/>
          </a:xfrm>
        </p:spPr>
        <p:txBody>
          <a:bodyPr>
            <a:noAutofit/>
          </a:bodyPr>
          <a:lstStyle/>
          <a:p>
            <a:pPr algn="ctr"/>
            <a:r>
              <a:rPr lang="en-MY" sz="2800" dirty="0" err="1" smtClean="0">
                <a:latin typeface="Arial" panose="020B0604020202020204" pitchFamily="34" charset="0"/>
                <a:cs typeface="Arial" panose="020B0604020202020204" pitchFamily="34" charset="0"/>
              </a:rPr>
              <a:t>FITUR-FITUR</a:t>
            </a:r>
            <a:r>
              <a:rPr lang="en-MY" sz="2800" dirty="0" smtClean="0">
                <a:latin typeface="Arial" panose="020B0604020202020204" pitchFamily="34" charset="0"/>
                <a:cs typeface="Arial" panose="020B0604020202020204" pitchFamily="34" charset="0"/>
              </a:rPr>
              <a:t> E-</a:t>
            </a:r>
            <a:r>
              <a:rPr lang="en-MY" sz="2800" dirty="0" err="1" smtClean="0">
                <a:latin typeface="Arial" panose="020B0604020202020204" pitchFamily="34" charset="0"/>
                <a:cs typeface="Arial" panose="020B0604020202020204" pitchFamily="34" charset="0"/>
              </a:rPr>
              <a:t>PEMBELAJARAN</a:t>
            </a:r>
            <a:r>
              <a:rPr lang="en-MY" sz="2800" dirty="0" smtClean="0">
                <a:latin typeface="Arial" panose="020B0604020202020204" pitchFamily="34" charset="0"/>
                <a:cs typeface="Arial" panose="020B0604020202020204" pitchFamily="34" charset="0"/>
              </a:rPr>
              <a:t> </a:t>
            </a:r>
            <a:r>
              <a:rPr lang="en-MY" sz="2800" dirty="0" err="1" smtClean="0">
                <a:latin typeface="Arial" panose="020B0604020202020204" pitchFamily="34" charset="0"/>
                <a:cs typeface="Arial" panose="020B0604020202020204" pitchFamily="34" charset="0"/>
              </a:rPr>
              <a:t>VERSI</a:t>
            </a:r>
            <a:r>
              <a:rPr lang="en-MY" sz="2800" dirty="0" smtClean="0">
                <a:latin typeface="Arial" panose="020B0604020202020204" pitchFamily="34" charset="0"/>
                <a:cs typeface="Arial" panose="020B0604020202020204" pitchFamily="34" charset="0"/>
              </a:rPr>
              <a:t> 2.0 (MOODLE) –</a:t>
            </a:r>
            <a:r>
              <a:rPr lang="en-MY" sz="2800" dirty="0" err="1" smtClean="0">
                <a:latin typeface="Arial" panose="020B0604020202020204" pitchFamily="34" charset="0"/>
                <a:cs typeface="Arial" panose="020B0604020202020204" pitchFamily="34" charset="0"/>
              </a:rPr>
              <a:t>PEMBELAJARAN</a:t>
            </a:r>
            <a:r>
              <a:rPr lang="en-MY" sz="2800" dirty="0" smtClean="0">
                <a:latin typeface="Arial" panose="020B0604020202020204" pitchFamily="34" charset="0"/>
                <a:cs typeface="Arial" panose="020B0604020202020204" pitchFamily="34" charset="0"/>
              </a:rPr>
              <a:t> </a:t>
            </a:r>
            <a:r>
              <a:rPr lang="en-MY" sz="2800" dirty="0" err="1" smtClean="0">
                <a:latin typeface="Arial" panose="020B0604020202020204" pitchFamily="34" charset="0"/>
                <a:cs typeface="Arial" panose="020B0604020202020204" pitchFamily="34" charset="0"/>
              </a:rPr>
              <a:t>TERADUN</a:t>
            </a:r>
            <a:r>
              <a:rPr lang="en-MY" sz="2800" dirty="0" smtClean="0">
                <a:latin typeface="Arial" panose="020B0604020202020204" pitchFamily="34" charset="0"/>
                <a:cs typeface="Arial" panose="020B0604020202020204" pitchFamily="34" charset="0"/>
              </a:rPr>
              <a:t> (</a:t>
            </a:r>
            <a:r>
              <a:rPr lang="en-MY" sz="2800" i="1" dirty="0" smtClean="0">
                <a:latin typeface="Arial" panose="020B0604020202020204" pitchFamily="34" charset="0"/>
                <a:cs typeface="Arial" panose="020B0604020202020204" pitchFamily="34" charset="0"/>
              </a:rPr>
              <a:t>BLENDED LEARNING</a:t>
            </a:r>
            <a:r>
              <a:rPr lang="en-MY" sz="2800" dirty="0" smtClean="0">
                <a:latin typeface="Arial" panose="020B0604020202020204" pitchFamily="34" charset="0"/>
                <a:cs typeface="Arial" panose="020B0604020202020204" pitchFamily="34" charset="0"/>
              </a:rPr>
              <a:t>)</a:t>
            </a:r>
            <a:endParaRPr lang="en-MY"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9462973"/>
              </p:ext>
            </p:extLst>
          </p:nvPr>
        </p:nvGraphicFramePr>
        <p:xfrm>
          <a:off x="1586753" y="2272553"/>
          <a:ext cx="10104071" cy="4222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875471" y="4935071"/>
            <a:ext cx="1815353" cy="738664"/>
          </a:xfrm>
          <a:prstGeom prst="rect">
            <a:avLst/>
          </a:prstGeom>
          <a:noFill/>
        </p:spPr>
        <p:txBody>
          <a:bodyPr wrap="square" rtlCol="0">
            <a:spAutoFit/>
          </a:bodyPr>
          <a:lstStyle/>
          <a:p>
            <a:pPr marL="342900" indent="-342900">
              <a:buAutoNum type="arabicPeriod"/>
            </a:pPr>
            <a:r>
              <a:rPr lang="en-MY" sz="1400" dirty="0" smtClean="0"/>
              <a:t>Assignment</a:t>
            </a:r>
          </a:p>
          <a:p>
            <a:pPr marL="342900" indent="-342900">
              <a:buAutoNum type="arabicPeriod"/>
            </a:pPr>
            <a:r>
              <a:rPr lang="en-MY" sz="1400" dirty="0" err="1" smtClean="0"/>
              <a:t>Quizes</a:t>
            </a:r>
            <a:endParaRPr lang="en-MY" sz="1400" dirty="0" smtClean="0"/>
          </a:p>
          <a:p>
            <a:pPr marL="342900" indent="-342900">
              <a:buAutoNum type="arabicPeriod"/>
            </a:pPr>
            <a:r>
              <a:rPr lang="en-MY" sz="1400" dirty="0" smtClean="0"/>
              <a:t>Workshop</a:t>
            </a:r>
            <a:endParaRPr lang="en-MY" sz="1400" dirty="0"/>
          </a:p>
        </p:txBody>
      </p:sp>
    </p:spTree>
    <p:extLst>
      <p:ext uri="{BB962C8B-B14F-4D97-AF65-F5344CB8AC3E}">
        <p14:creationId xmlns:p14="http://schemas.microsoft.com/office/powerpoint/2010/main" val="359875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603" y="937376"/>
            <a:ext cx="8770571" cy="1560716"/>
          </a:xfrm>
        </p:spPr>
        <p:txBody>
          <a:bodyPr>
            <a:normAutofit/>
          </a:bodyPr>
          <a:lstStyle/>
          <a:p>
            <a:pPr algn="ctr"/>
            <a:r>
              <a:rPr lang="en-MY" sz="3600" dirty="0" err="1" smtClean="0">
                <a:latin typeface="Arial" panose="020B0604020202020204" pitchFamily="34" charset="0"/>
                <a:cs typeface="Arial" panose="020B0604020202020204" pitchFamily="34" charset="0"/>
              </a:rPr>
              <a:t>PEMBELAJARAN</a:t>
            </a:r>
            <a:r>
              <a:rPr lang="en-MY" sz="3600" dirty="0" smtClean="0">
                <a:latin typeface="Arial" panose="020B0604020202020204" pitchFamily="34" charset="0"/>
                <a:cs typeface="Arial" panose="020B0604020202020204" pitchFamily="34" charset="0"/>
              </a:rPr>
              <a:t> </a:t>
            </a:r>
            <a:r>
              <a:rPr lang="en-MY" sz="3600" dirty="0" err="1" smtClean="0">
                <a:latin typeface="Arial" panose="020B0604020202020204" pitchFamily="34" charset="0"/>
                <a:cs typeface="Arial" panose="020B0604020202020204" pitchFamily="34" charset="0"/>
              </a:rPr>
              <a:t>TERADUN</a:t>
            </a:r>
            <a:r>
              <a:rPr lang="en-MY" sz="3600" dirty="0" smtClean="0">
                <a:latin typeface="Arial" panose="020B0604020202020204" pitchFamily="34" charset="0"/>
                <a:cs typeface="Arial" panose="020B0604020202020204" pitchFamily="34" charset="0"/>
              </a:rPr>
              <a:t> </a:t>
            </a:r>
            <a:r>
              <a:rPr lang="en-MY" sz="3600" dirty="0" err="1" smtClean="0">
                <a:latin typeface="Arial" panose="020B0604020202020204" pitchFamily="34" charset="0"/>
                <a:cs typeface="Arial" panose="020B0604020202020204" pitchFamily="34" charset="0"/>
              </a:rPr>
              <a:t>DALAM</a:t>
            </a:r>
            <a:r>
              <a:rPr lang="en-MY" sz="3600" dirty="0" smtClean="0">
                <a:latin typeface="Arial" panose="020B0604020202020204" pitchFamily="34" charset="0"/>
                <a:cs typeface="Arial" panose="020B0604020202020204" pitchFamily="34" charset="0"/>
              </a:rPr>
              <a:t> E-</a:t>
            </a:r>
            <a:r>
              <a:rPr lang="en-MY" sz="3600" dirty="0" err="1" smtClean="0">
                <a:latin typeface="Arial" panose="020B0604020202020204" pitchFamily="34" charset="0"/>
                <a:cs typeface="Arial" panose="020B0604020202020204" pitchFamily="34" charset="0"/>
              </a:rPr>
              <a:t>PEMBELAJARAN</a:t>
            </a:r>
            <a:endParaRPr lang="en-MY"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337112" y="2296386"/>
            <a:ext cx="7515555" cy="4225437"/>
          </a:xfrm>
          <a:prstGeom prst="rect">
            <a:avLst/>
          </a:prstGeom>
        </p:spPr>
      </p:pic>
      <p:sp>
        <p:nvSpPr>
          <p:cNvPr id="3" name="TextBox 2"/>
          <p:cNvSpPr txBox="1"/>
          <p:nvPr/>
        </p:nvSpPr>
        <p:spPr>
          <a:xfrm>
            <a:off x="452807" y="4705941"/>
            <a:ext cx="2448474" cy="1815882"/>
          </a:xfrm>
          <a:prstGeom prst="rect">
            <a:avLst/>
          </a:prstGeom>
          <a:solidFill>
            <a:schemeClr val="accent1">
              <a:lumMod val="40000"/>
              <a:lumOff val="60000"/>
            </a:schemeClr>
          </a:solidFill>
        </p:spPr>
        <p:txBody>
          <a:bodyPr wrap="square" rtlCol="0">
            <a:spAutoFit/>
          </a:bodyPr>
          <a:lstStyle/>
          <a:p>
            <a:r>
              <a:rPr lang="en-MY" sz="1600" dirty="0" smtClean="0"/>
              <a:t>RESOURCES : 8 materials</a:t>
            </a:r>
          </a:p>
          <a:p>
            <a:endParaRPr lang="en-MY" sz="1600" dirty="0"/>
          </a:p>
          <a:p>
            <a:r>
              <a:rPr lang="en-MY" sz="1600" dirty="0" smtClean="0"/>
              <a:t>ACTIVITIES : 3 materials</a:t>
            </a:r>
          </a:p>
          <a:p>
            <a:endParaRPr lang="en-MY" sz="1600" dirty="0"/>
          </a:p>
          <a:p>
            <a:r>
              <a:rPr lang="en-MY" sz="1600" dirty="0" smtClean="0"/>
              <a:t>ASSESSMENT : 2 materials</a:t>
            </a:r>
          </a:p>
          <a:p>
            <a:endParaRPr lang="en-MY" sz="1600" dirty="0"/>
          </a:p>
          <a:p>
            <a:r>
              <a:rPr lang="en-MY" sz="1600" dirty="0" smtClean="0"/>
              <a:t>TOTAL : 13 materials</a:t>
            </a:r>
            <a:endParaRPr lang="en-MY" sz="1600"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6845" y="653784"/>
            <a:ext cx="2560397" cy="4018710"/>
          </a:xfrm>
          <a:prstGeom prst="rect">
            <a:avLst/>
          </a:prstGeom>
        </p:spPr>
      </p:pic>
    </p:spTree>
    <p:extLst>
      <p:ext uri="{BB962C8B-B14F-4D97-AF65-F5344CB8AC3E}">
        <p14:creationId xmlns:p14="http://schemas.microsoft.com/office/powerpoint/2010/main" val="340787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latin typeface="Arial" panose="020B0604020202020204" pitchFamily="34" charset="0"/>
                <a:cs typeface="Arial" panose="020B0604020202020204" pitchFamily="34" charset="0"/>
              </a:rPr>
              <a:t/>
            </a:r>
            <a:br>
              <a:rPr lang="en-MY" dirty="0" smtClean="0">
                <a:latin typeface="Arial" panose="020B0604020202020204" pitchFamily="34" charset="0"/>
                <a:cs typeface="Arial" panose="020B0604020202020204" pitchFamily="34" charset="0"/>
              </a:rPr>
            </a:br>
            <a:r>
              <a:rPr lang="en-MY" dirty="0" smtClean="0">
                <a:latin typeface="Arial" panose="020B0604020202020204" pitchFamily="34" charset="0"/>
                <a:cs typeface="Arial" panose="020B0604020202020204" pitchFamily="34" charset="0"/>
              </a:rPr>
              <a:t>LOGS</a:t>
            </a:r>
            <a:endParaRPr lang="en-MY"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3460799" y="2290483"/>
            <a:ext cx="7716371" cy="4338642"/>
          </a:xfrm>
          <a:prstGeom prst="rect">
            <a:avLst/>
          </a:prstGeom>
        </p:spPr>
      </p:pic>
    </p:spTree>
    <p:extLst>
      <p:ext uri="{BB962C8B-B14F-4D97-AF65-F5344CB8AC3E}">
        <p14:creationId xmlns:p14="http://schemas.microsoft.com/office/powerpoint/2010/main" val="151030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33160"/>
            <a:ext cx="8770571" cy="776361"/>
          </a:xfrm>
        </p:spPr>
        <p:txBody>
          <a:bodyPr>
            <a:normAutofit/>
          </a:bodyPr>
          <a:lstStyle/>
          <a:p>
            <a:pPr algn="ctr"/>
            <a:r>
              <a:rPr lang="en-MY" sz="4000" dirty="0" smtClean="0">
                <a:latin typeface="Arial" panose="020B0604020202020204" pitchFamily="34" charset="0"/>
                <a:cs typeface="Arial" panose="020B0604020202020204" pitchFamily="34" charset="0"/>
              </a:rPr>
              <a:t>GRADES</a:t>
            </a:r>
            <a:endParaRPr lang="en-MY" sz="4000" dirty="0">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3431241" y="2411506"/>
            <a:ext cx="7433982" cy="4179865"/>
          </a:xfrm>
          <a:prstGeom prst="rect">
            <a:avLst/>
          </a:prstGeom>
        </p:spPr>
      </p:pic>
    </p:spTree>
    <p:extLst>
      <p:ext uri="{BB962C8B-B14F-4D97-AF65-F5344CB8AC3E}">
        <p14:creationId xmlns:p14="http://schemas.microsoft.com/office/powerpoint/2010/main" val="1098236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C88750D8-C0CC-4C92-9D70-831EB998BBC2}"/>
  <p:tag name="ISPRING_RESOURCE_FOLDER" val="C:\Users\USER\Desktop\9. PUSAT PEMBANGUNAN AKADEMIK (PPA)\E-LEARNING\15 feb 2017 MAJLIS TAKLIMAT E-LEARNING\TAKLIMAT PEMANTAPAN eLEARNING\"/>
  <p:tag name="ISPRING_PRESENTATION_PATH" val="C:\Users\USER\Desktop\9. PUSAT PEMBANGUNAN AKADEMIK (PPA)\E-LEARNING\15 feb 2017 MAJLIS TAKLIMAT E-LEARNING\TAKLIMAT PEMANTAPAN eLEARNING.pptx"/>
  <p:tag name="ISPRING_PROJECT_FOLDER_UPDATED" val="1"/>
  <p:tag name="ISPRING_SCREEN_RECS_UPDATED" val="C:\Users\USER\Desktop\9. PUSAT PEMBANGUNAN AKADEMIK (PPA)\E-LEARNING\15 feb 2017 MAJLIS TAKLIMAT E-LEARNING\TAKLIMAT PEMANTAPAN eLEARNING\"/>
</p:tagLst>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391</TotalTime>
  <Words>473</Words>
  <Application>Microsoft Office PowerPoint</Application>
  <PresentationFormat>Widescreen</PresentationFormat>
  <Paragraphs>78</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Corbel</vt:lpstr>
      <vt:lpstr>Feathered</vt:lpstr>
      <vt:lpstr>TAKLIMAT PEMANTAPAN  E-PEMBELAJARAN VERSI 2.0 MENGGUNAKAN PLATFORM MOODLE  Tarikh : 15 Februari 2017 Tempat : Dewan Bistari, UPNM  </vt:lpstr>
      <vt:lpstr>BUTIRAN TAKLIMAT</vt:lpstr>
      <vt:lpstr>E-PEMBELAJARAN LONJAKAN KE-9</vt:lpstr>
      <vt:lpstr>PELAKSANAAN LONJAKAN KE-9</vt:lpstr>
      <vt:lpstr>PowerPoint Presentation</vt:lpstr>
      <vt:lpstr>FITUR-FITUR E-PEMBELAJARAN VERSI 2.0 (MOODLE) –PEMBELAJARAN TERADUN (BLENDED LEARNING)</vt:lpstr>
      <vt:lpstr>PEMBELAJARAN TERADUN DALAM E-PEMBELAJARAN</vt:lpstr>
      <vt:lpstr> LOGS</vt:lpstr>
      <vt:lpstr>GRADES</vt:lpstr>
      <vt:lpstr>ENROLMENT METHODS (GUEST ACCESS)</vt:lpstr>
      <vt:lpstr>ENROLMENT ACCESS (SELF ENROLMENT)</vt:lpstr>
      <vt:lpstr>QUESTIONS BANK</vt:lpstr>
      <vt:lpstr>Assignment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TAKLIMAT PEMANTAPAN  E-PEMBELAJARAN VERSI 2.0 MENGGUNAKAN PLATFORM MOODLE  </dc:title>
  <dc:creator>Norshahriah Wahab</dc:creator>
  <cp:lastModifiedBy>Norshahriah Wahab</cp:lastModifiedBy>
  <cp:revision>29</cp:revision>
  <dcterms:created xsi:type="dcterms:W3CDTF">2017-02-06T06:18:43Z</dcterms:created>
  <dcterms:modified xsi:type="dcterms:W3CDTF">2017-02-12T11:32:00Z</dcterms:modified>
</cp:coreProperties>
</file>